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Verify Not Pass Monthly report</a:t>
            </a:r>
            <a:endParaRPr lang="th-TH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Sheet6!$A$4</c:f>
              <c:strCache>
                <c:ptCount val="1"/>
                <c:pt idx="0">
                  <c:v>July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Sheet6!$B$3:$R$3</c:f>
              <c:strCache>
                <c:ptCount val="17"/>
                <c:pt idx="0">
                  <c:v>chaiyut_i</c:v>
                </c:pt>
                <c:pt idx="1">
                  <c:v>chattip_k</c:v>
                </c:pt>
                <c:pt idx="2">
                  <c:v>duangjai_r</c:v>
                </c:pt>
                <c:pt idx="3">
                  <c:v>geerawat_n</c:v>
                </c:pt>
                <c:pt idx="4">
                  <c:v>Jurairat_J</c:v>
                </c:pt>
                <c:pt idx="5">
                  <c:v>Narongkorn_U</c:v>
                </c:pt>
                <c:pt idx="6">
                  <c:v>nipaporn_p</c:v>
                </c:pt>
                <c:pt idx="7">
                  <c:v>paitoon_n</c:v>
                </c:pt>
                <c:pt idx="8">
                  <c:v>pichit_t</c:v>
                </c:pt>
                <c:pt idx="9">
                  <c:v>Pimchai_N</c:v>
                </c:pt>
                <c:pt idx="10">
                  <c:v>sirorat_k</c:v>
                </c:pt>
                <c:pt idx="11">
                  <c:v>Suchat_T</c:v>
                </c:pt>
                <c:pt idx="12">
                  <c:v>supanee_j</c:v>
                </c:pt>
                <c:pt idx="13">
                  <c:v>supawat_t</c:v>
                </c:pt>
                <c:pt idx="14">
                  <c:v>Tatdao_k</c:v>
                </c:pt>
                <c:pt idx="15">
                  <c:v>thanidtha_s</c:v>
                </c:pt>
                <c:pt idx="16">
                  <c:v>vittavat_p</c:v>
                </c:pt>
              </c:strCache>
            </c:strRef>
          </c:cat>
          <c:val>
            <c:numRef>
              <c:f>Sheet6!$B$4:$R$4</c:f>
              <c:numCache>
                <c:formatCode>General</c:formatCode>
                <c:ptCount val="17"/>
                <c:pt idx="1">
                  <c:v>1</c:v>
                </c:pt>
                <c:pt idx="3">
                  <c:v>4</c:v>
                </c:pt>
                <c:pt idx="5">
                  <c:v>4</c:v>
                </c:pt>
                <c:pt idx="6">
                  <c:v>3</c:v>
                </c:pt>
                <c:pt idx="9">
                  <c:v>2</c:v>
                </c:pt>
                <c:pt idx="10">
                  <c:v>2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BC-447F-8E2F-746637D799CE}"/>
            </c:ext>
          </c:extLst>
        </c:ser>
        <c:ser>
          <c:idx val="1"/>
          <c:order val="1"/>
          <c:tx>
            <c:strRef>
              <c:f>Sheet6!$A$5</c:f>
              <c:strCache>
                <c:ptCount val="1"/>
                <c:pt idx="0">
                  <c:v>August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Sheet6!$B$3:$R$3</c:f>
              <c:strCache>
                <c:ptCount val="17"/>
                <c:pt idx="0">
                  <c:v>chaiyut_i</c:v>
                </c:pt>
                <c:pt idx="1">
                  <c:v>chattip_k</c:v>
                </c:pt>
                <c:pt idx="2">
                  <c:v>duangjai_r</c:v>
                </c:pt>
                <c:pt idx="3">
                  <c:v>geerawat_n</c:v>
                </c:pt>
                <c:pt idx="4">
                  <c:v>Jurairat_J</c:v>
                </c:pt>
                <c:pt idx="5">
                  <c:v>Narongkorn_U</c:v>
                </c:pt>
                <c:pt idx="6">
                  <c:v>nipaporn_p</c:v>
                </c:pt>
                <c:pt idx="7">
                  <c:v>paitoon_n</c:v>
                </c:pt>
                <c:pt idx="8">
                  <c:v>pichit_t</c:v>
                </c:pt>
                <c:pt idx="9">
                  <c:v>Pimchai_N</c:v>
                </c:pt>
                <c:pt idx="10">
                  <c:v>sirorat_k</c:v>
                </c:pt>
                <c:pt idx="11">
                  <c:v>Suchat_T</c:v>
                </c:pt>
                <c:pt idx="12">
                  <c:v>supanee_j</c:v>
                </c:pt>
                <c:pt idx="13">
                  <c:v>supawat_t</c:v>
                </c:pt>
                <c:pt idx="14">
                  <c:v>Tatdao_k</c:v>
                </c:pt>
                <c:pt idx="15">
                  <c:v>thanidtha_s</c:v>
                </c:pt>
                <c:pt idx="16">
                  <c:v>vittavat_p</c:v>
                </c:pt>
              </c:strCache>
            </c:strRef>
          </c:cat>
          <c:val>
            <c:numRef>
              <c:f>Sheet6!$B$5:$R$5</c:f>
              <c:numCache>
                <c:formatCode>General</c:formatCode>
                <c:ptCount val="17"/>
                <c:pt idx="0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1</c:v>
                </c:pt>
                <c:pt idx="7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5</c:v>
                </c:pt>
                <c:pt idx="1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BC-447F-8E2F-746637D799CE}"/>
            </c:ext>
          </c:extLst>
        </c:ser>
        <c:ser>
          <c:idx val="2"/>
          <c:order val="2"/>
          <c:tx>
            <c:strRef>
              <c:f>Sheet6!$A$6</c:f>
              <c:strCache>
                <c:ptCount val="1"/>
                <c:pt idx="0">
                  <c:v>September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Sheet6!$B$3:$R$3</c:f>
              <c:strCache>
                <c:ptCount val="17"/>
                <c:pt idx="0">
                  <c:v>chaiyut_i</c:v>
                </c:pt>
                <c:pt idx="1">
                  <c:v>chattip_k</c:v>
                </c:pt>
                <c:pt idx="2">
                  <c:v>duangjai_r</c:v>
                </c:pt>
                <c:pt idx="3">
                  <c:v>geerawat_n</c:v>
                </c:pt>
                <c:pt idx="4">
                  <c:v>Jurairat_J</c:v>
                </c:pt>
                <c:pt idx="5">
                  <c:v>Narongkorn_U</c:v>
                </c:pt>
                <c:pt idx="6">
                  <c:v>nipaporn_p</c:v>
                </c:pt>
                <c:pt idx="7">
                  <c:v>paitoon_n</c:v>
                </c:pt>
                <c:pt idx="8">
                  <c:v>pichit_t</c:v>
                </c:pt>
                <c:pt idx="9">
                  <c:v>Pimchai_N</c:v>
                </c:pt>
                <c:pt idx="10">
                  <c:v>sirorat_k</c:v>
                </c:pt>
                <c:pt idx="11">
                  <c:v>Suchat_T</c:v>
                </c:pt>
                <c:pt idx="12">
                  <c:v>supanee_j</c:v>
                </c:pt>
                <c:pt idx="13">
                  <c:v>supawat_t</c:v>
                </c:pt>
                <c:pt idx="14">
                  <c:v>Tatdao_k</c:v>
                </c:pt>
                <c:pt idx="15">
                  <c:v>thanidtha_s</c:v>
                </c:pt>
                <c:pt idx="16">
                  <c:v>vittavat_p</c:v>
                </c:pt>
              </c:strCache>
            </c:strRef>
          </c:cat>
          <c:val>
            <c:numRef>
              <c:f>Sheet6!$B$6:$R$6</c:f>
              <c:numCache>
                <c:formatCode>General</c:formatCode>
                <c:ptCount val="17"/>
                <c:pt idx="0">
                  <c:v>3</c:v>
                </c:pt>
                <c:pt idx="1">
                  <c:v>3</c:v>
                </c:pt>
                <c:pt idx="5">
                  <c:v>3</c:v>
                </c:pt>
                <c:pt idx="9">
                  <c:v>2</c:v>
                </c:pt>
                <c:pt idx="15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BC-447F-8E2F-746637D79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5870224"/>
        <c:axId val="695870552"/>
      </c:lineChart>
      <c:catAx>
        <c:axId val="69587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695870552"/>
        <c:crosses val="autoZero"/>
        <c:auto val="1"/>
        <c:lblAlgn val="ctr"/>
        <c:lblOffset val="100"/>
        <c:noMultiLvlLbl val="0"/>
      </c:catAx>
      <c:valAx>
        <c:axId val="69587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695870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B1E-4188-A695-3C95CD978E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B1E-4188-A695-3C95CD978E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Sheet4!$B$23:$B$24</c:f>
              <c:strCache>
                <c:ptCount val="2"/>
                <c:pt idx="0">
                  <c:v>Check list is not ok</c:v>
                </c:pt>
                <c:pt idx="1">
                  <c:v>Grand Total
</c:v>
                </c:pt>
              </c:strCache>
            </c:strRef>
          </c:cat>
          <c:val>
            <c:numRef>
              <c:f>Sheet4!$T$23:$T$24</c:f>
              <c:numCache>
                <c:formatCode>General</c:formatCode>
                <c:ptCount val="2"/>
                <c:pt idx="0">
                  <c:v>14</c:v>
                </c:pt>
                <c:pt idx="1">
                  <c:v>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1E-4188-A695-3C95CD978E5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Summary Verify Ticket As September 2017</a:t>
            </a:r>
            <a:endParaRPr lang="th-TH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Sheet4!$B$23</c:f>
              <c:strCache>
                <c:ptCount val="1"/>
                <c:pt idx="0">
                  <c:v>Check list is not ok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Sheet4!$C$22:$S$22</c:f>
              <c:strCache>
                <c:ptCount val="17"/>
                <c:pt idx="0">
                  <c:v>chaiyut_i</c:v>
                </c:pt>
                <c:pt idx="1">
                  <c:v>chattip_k</c:v>
                </c:pt>
                <c:pt idx="2">
                  <c:v>duangjai_r</c:v>
                </c:pt>
                <c:pt idx="3">
                  <c:v>geerawat_n</c:v>
                </c:pt>
                <c:pt idx="4">
                  <c:v>Jurairat_J</c:v>
                </c:pt>
                <c:pt idx="5">
                  <c:v>Narongkorn_U</c:v>
                </c:pt>
                <c:pt idx="6">
                  <c:v>nipaporn_p</c:v>
                </c:pt>
                <c:pt idx="7">
                  <c:v>paitoon_n</c:v>
                </c:pt>
                <c:pt idx="8">
                  <c:v>pichit_t</c:v>
                </c:pt>
                <c:pt idx="9">
                  <c:v>Pimchai_N</c:v>
                </c:pt>
                <c:pt idx="10">
                  <c:v>sirorat_k</c:v>
                </c:pt>
                <c:pt idx="11">
                  <c:v>Suchat_T</c:v>
                </c:pt>
                <c:pt idx="12">
                  <c:v>supanee_j</c:v>
                </c:pt>
                <c:pt idx="13">
                  <c:v>supawat_t</c:v>
                </c:pt>
                <c:pt idx="14">
                  <c:v>Tatdao_k</c:v>
                </c:pt>
                <c:pt idx="15">
                  <c:v>thanidtha_s</c:v>
                </c:pt>
                <c:pt idx="16">
                  <c:v>vittavat_p</c:v>
                </c:pt>
              </c:strCache>
            </c:strRef>
          </c:cat>
          <c:val>
            <c:numRef>
              <c:f>Sheet4!$C$23:$S$23</c:f>
              <c:numCache>
                <c:formatCode>General</c:formatCode>
                <c:ptCount val="17"/>
                <c:pt idx="0">
                  <c:v>3</c:v>
                </c:pt>
                <c:pt idx="1">
                  <c:v>3</c:v>
                </c:pt>
                <c:pt idx="5">
                  <c:v>3</c:v>
                </c:pt>
                <c:pt idx="9">
                  <c:v>2</c:v>
                </c:pt>
                <c:pt idx="10">
                  <c:v>0</c:v>
                </c:pt>
                <c:pt idx="1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AF-4C2C-9C9E-24D48D39E3A3}"/>
            </c:ext>
          </c:extLst>
        </c:ser>
        <c:ser>
          <c:idx val="1"/>
          <c:order val="1"/>
          <c:tx>
            <c:strRef>
              <c:f>Sheet4!$B$24</c:f>
              <c:strCache>
                <c:ptCount val="1"/>
                <c:pt idx="0">
                  <c:v>Grand Total
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Sheet4!$C$22:$S$22</c:f>
              <c:strCache>
                <c:ptCount val="17"/>
                <c:pt idx="0">
                  <c:v>chaiyut_i</c:v>
                </c:pt>
                <c:pt idx="1">
                  <c:v>chattip_k</c:v>
                </c:pt>
                <c:pt idx="2">
                  <c:v>duangjai_r</c:v>
                </c:pt>
                <c:pt idx="3">
                  <c:v>geerawat_n</c:v>
                </c:pt>
                <c:pt idx="4">
                  <c:v>Jurairat_J</c:v>
                </c:pt>
                <c:pt idx="5">
                  <c:v>Narongkorn_U</c:v>
                </c:pt>
                <c:pt idx="6">
                  <c:v>nipaporn_p</c:v>
                </c:pt>
                <c:pt idx="7">
                  <c:v>paitoon_n</c:v>
                </c:pt>
                <c:pt idx="8">
                  <c:v>pichit_t</c:v>
                </c:pt>
                <c:pt idx="9">
                  <c:v>Pimchai_N</c:v>
                </c:pt>
                <c:pt idx="10">
                  <c:v>sirorat_k</c:v>
                </c:pt>
                <c:pt idx="11">
                  <c:v>Suchat_T</c:v>
                </c:pt>
                <c:pt idx="12">
                  <c:v>supanee_j</c:v>
                </c:pt>
                <c:pt idx="13">
                  <c:v>supawat_t</c:v>
                </c:pt>
                <c:pt idx="14">
                  <c:v>Tatdao_k</c:v>
                </c:pt>
                <c:pt idx="15">
                  <c:v>thanidtha_s</c:v>
                </c:pt>
                <c:pt idx="16">
                  <c:v>vittavat_p</c:v>
                </c:pt>
              </c:strCache>
            </c:strRef>
          </c:cat>
          <c:val>
            <c:numRef>
              <c:f>Sheet4!$C$24:$S$24</c:f>
              <c:numCache>
                <c:formatCode>General</c:formatCode>
                <c:ptCount val="17"/>
                <c:pt idx="0">
                  <c:v>43</c:v>
                </c:pt>
                <c:pt idx="1">
                  <c:v>48</c:v>
                </c:pt>
                <c:pt idx="2">
                  <c:v>41</c:v>
                </c:pt>
                <c:pt idx="3">
                  <c:v>39</c:v>
                </c:pt>
                <c:pt idx="4">
                  <c:v>44</c:v>
                </c:pt>
                <c:pt idx="5">
                  <c:v>49</c:v>
                </c:pt>
                <c:pt idx="6">
                  <c:v>34</c:v>
                </c:pt>
                <c:pt idx="7">
                  <c:v>28</c:v>
                </c:pt>
                <c:pt idx="8">
                  <c:v>21</c:v>
                </c:pt>
                <c:pt idx="9">
                  <c:v>31</c:v>
                </c:pt>
                <c:pt idx="10">
                  <c:v>44</c:v>
                </c:pt>
                <c:pt idx="11">
                  <c:v>35</c:v>
                </c:pt>
                <c:pt idx="12">
                  <c:v>33</c:v>
                </c:pt>
                <c:pt idx="13">
                  <c:v>23</c:v>
                </c:pt>
                <c:pt idx="14">
                  <c:v>24</c:v>
                </c:pt>
                <c:pt idx="15">
                  <c:v>42</c:v>
                </c:pt>
                <c:pt idx="1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AF-4C2C-9C9E-24D48D39E3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0395688"/>
        <c:axId val="460395360"/>
      </c:barChart>
      <c:catAx>
        <c:axId val="460395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460395360"/>
        <c:crosses val="autoZero"/>
        <c:auto val="1"/>
        <c:lblAlgn val="ctr"/>
        <c:lblOffset val="100"/>
        <c:noMultiLvlLbl val="0"/>
      </c:catAx>
      <c:valAx>
        <c:axId val="46039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Call-in ticket no service order</a:t>
                </a:r>
                <a:endParaRPr lang="th-TH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5.8319034200057247E-2"/>
              <c:y val="0.157687664041994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4603956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Detail Verify Not Pass As September 2017</a:t>
            </a:r>
            <a:endParaRPr lang="th-TH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Sheet5!$A$15</c:f>
              <c:strCache>
                <c:ptCount val="1"/>
                <c:pt idx="0">
                  <c:v>ไม่ Ping test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Sheet5!$B$14:$R$14</c:f>
              <c:strCache>
                <c:ptCount val="17"/>
                <c:pt idx="0">
                  <c:v>chaiyut_i</c:v>
                </c:pt>
                <c:pt idx="1">
                  <c:v>chattip_k</c:v>
                </c:pt>
                <c:pt idx="2">
                  <c:v>duangjai_r</c:v>
                </c:pt>
                <c:pt idx="3">
                  <c:v>geerawat_n</c:v>
                </c:pt>
                <c:pt idx="4">
                  <c:v>Jurairat_J</c:v>
                </c:pt>
                <c:pt idx="5">
                  <c:v>Narongkorn_U</c:v>
                </c:pt>
                <c:pt idx="6">
                  <c:v>nipaporn_p</c:v>
                </c:pt>
                <c:pt idx="7">
                  <c:v>paitoon_n</c:v>
                </c:pt>
                <c:pt idx="8">
                  <c:v>pichit_t</c:v>
                </c:pt>
                <c:pt idx="9">
                  <c:v>Pimchai_N</c:v>
                </c:pt>
                <c:pt idx="10">
                  <c:v>sirorat_k</c:v>
                </c:pt>
                <c:pt idx="11">
                  <c:v>Suchat_T</c:v>
                </c:pt>
                <c:pt idx="12">
                  <c:v>supanee_j</c:v>
                </c:pt>
                <c:pt idx="13">
                  <c:v>supawat_t</c:v>
                </c:pt>
                <c:pt idx="14">
                  <c:v>Tatdao_k</c:v>
                </c:pt>
                <c:pt idx="15">
                  <c:v>thanidtha_s</c:v>
                </c:pt>
                <c:pt idx="16">
                  <c:v>vittavat_p</c:v>
                </c:pt>
              </c:strCache>
            </c:strRef>
          </c:cat>
          <c:val>
            <c:numRef>
              <c:f>Sheet5!$B$15:$R$15</c:f>
              <c:numCache>
                <c:formatCode>General</c:formatCode>
                <c:ptCount val="17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CF-461F-A1E0-B5D10A249D7D}"/>
            </c:ext>
          </c:extLst>
        </c:ser>
        <c:ser>
          <c:idx val="1"/>
          <c:order val="1"/>
          <c:tx>
            <c:strRef>
              <c:f>Sheet5!$A$16</c:f>
              <c:strCache>
                <c:ptCount val="1"/>
                <c:pt idx="0">
                  <c:v>ไม่ Reset port  NMC Reset port MSAN link up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Sheet5!$B$14:$R$14</c:f>
              <c:strCache>
                <c:ptCount val="17"/>
                <c:pt idx="0">
                  <c:v>chaiyut_i</c:v>
                </c:pt>
                <c:pt idx="1">
                  <c:v>chattip_k</c:v>
                </c:pt>
                <c:pt idx="2">
                  <c:v>duangjai_r</c:v>
                </c:pt>
                <c:pt idx="3">
                  <c:v>geerawat_n</c:v>
                </c:pt>
                <c:pt idx="4">
                  <c:v>Jurairat_J</c:v>
                </c:pt>
                <c:pt idx="5">
                  <c:v>Narongkorn_U</c:v>
                </c:pt>
                <c:pt idx="6">
                  <c:v>nipaporn_p</c:v>
                </c:pt>
                <c:pt idx="7">
                  <c:v>paitoon_n</c:v>
                </c:pt>
                <c:pt idx="8">
                  <c:v>pichit_t</c:v>
                </c:pt>
                <c:pt idx="9">
                  <c:v>Pimchai_N</c:v>
                </c:pt>
                <c:pt idx="10">
                  <c:v>sirorat_k</c:v>
                </c:pt>
                <c:pt idx="11">
                  <c:v>Suchat_T</c:v>
                </c:pt>
                <c:pt idx="12">
                  <c:v>supanee_j</c:v>
                </c:pt>
                <c:pt idx="13">
                  <c:v>supawat_t</c:v>
                </c:pt>
                <c:pt idx="14">
                  <c:v>Tatdao_k</c:v>
                </c:pt>
                <c:pt idx="15">
                  <c:v>thanidtha_s</c:v>
                </c:pt>
                <c:pt idx="16">
                  <c:v>vittavat_p</c:v>
                </c:pt>
              </c:strCache>
            </c:strRef>
          </c:cat>
          <c:val>
            <c:numRef>
              <c:f>Sheet5!$B$16:$R$16</c:f>
              <c:numCache>
                <c:formatCode>General</c:formatCode>
                <c:ptCount val="17"/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CF-461F-A1E0-B5D10A249D7D}"/>
            </c:ext>
          </c:extLst>
        </c:ser>
        <c:ser>
          <c:idx val="2"/>
          <c:order val="2"/>
          <c:tx>
            <c:strRef>
              <c:f>Sheet5!$A$17</c:f>
              <c:strCache>
                <c:ptCount val="1"/>
                <c:pt idx="0">
                  <c:v>ไม่เช็ค Traffic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Sheet5!$B$14:$R$14</c:f>
              <c:strCache>
                <c:ptCount val="17"/>
                <c:pt idx="0">
                  <c:v>chaiyut_i</c:v>
                </c:pt>
                <c:pt idx="1">
                  <c:v>chattip_k</c:v>
                </c:pt>
                <c:pt idx="2">
                  <c:v>duangjai_r</c:v>
                </c:pt>
                <c:pt idx="3">
                  <c:v>geerawat_n</c:v>
                </c:pt>
                <c:pt idx="4">
                  <c:v>Jurairat_J</c:v>
                </c:pt>
                <c:pt idx="5">
                  <c:v>Narongkorn_U</c:v>
                </c:pt>
                <c:pt idx="6">
                  <c:v>nipaporn_p</c:v>
                </c:pt>
                <c:pt idx="7">
                  <c:v>paitoon_n</c:v>
                </c:pt>
                <c:pt idx="8">
                  <c:v>pichit_t</c:v>
                </c:pt>
                <c:pt idx="9">
                  <c:v>Pimchai_N</c:v>
                </c:pt>
                <c:pt idx="10">
                  <c:v>sirorat_k</c:v>
                </c:pt>
                <c:pt idx="11">
                  <c:v>Suchat_T</c:v>
                </c:pt>
                <c:pt idx="12">
                  <c:v>supanee_j</c:v>
                </c:pt>
                <c:pt idx="13">
                  <c:v>supawat_t</c:v>
                </c:pt>
                <c:pt idx="14">
                  <c:v>Tatdao_k</c:v>
                </c:pt>
                <c:pt idx="15">
                  <c:v>thanidtha_s</c:v>
                </c:pt>
                <c:pt idx="16">
                  <c:v>vittavat_p</c:v>
                </c:pt>
              </c:strCache>
            </c:strRef>
          </c:cat>
          <c:val>
            <c:numRef>
              <c:f>Sheet5!$B$17:$R$17</c:f>
              <c:numCache>
                <c:formatCode>General</c:formatCode>
                <c:ptCount val="17"/>
                <c:pt idx="0">
                  <c:v>1</c:v>
                </c:pt>
                <c:pt idx="1">
                  <c:v>3</c:v>
                </c:pt>
                <c:pt idx="5">
                  <c:v>3</c:v>
                </c:pt>
                <c:pt idx="9">
                  <c:v>1</c:v>
                </c:pt>
                <c:pt idx="1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CF-461F-A1E0-B5D10A249D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4908752"/>
        <c:axId val="114911704"/>
      </c:barChart>
      <c:catAx>
        <c:axId val="11490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14911704"/>
        <c:crosses val="autoZero"/>
        <c:auto val="1"/>
        <c:lblAlgn val="ctr"/>
        <c:lblOffset val="100"/>
        <c:noMultiLvlLbl val="0"/>
      </c:catAx>
      <c:valAx>
        <c:axId val="11491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149087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555D-408A-40DC-A177-0613F2064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3EB98-85BE-4F15-9885-8405F12D4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7FD7-D9B7-445A-AD28-81A39C2C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B209-A79C-423B-B384-83E2C19A1FA6}" type="datetimeFigureOut">
              <a:rPr lang="th-TH" smtClean="0"/>
              <a:t>09/10/60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5664E-219A-4227-B56A-A47B8C79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5573-4923-449E-86F5-6356B405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7791-3553-48B9-9910-965F5AC29E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44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3910-84D2-4BA9-BE8E-E5239582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C5693-EC37-456D-8587-1065367F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BA17B-F076-47FD-BF87-81026E5A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B209-A79C-423B-B384-83E2C19A1FA6}" type="datetimeFigureOut">
              <a:rPr lang="th-TH" smtClean="0"/>
              <a:t>09/10/60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BE272-F34D-4E0F-9AA4-7E6ADF1E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1B38F-F7C5-43CE-ABD9-7B1409AC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7791-3553-48B9-9910-965F5AC29E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039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F53C7-D75D-443F-B5B9-4025F2E4A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65DB4-6138-4D31-829F-B0CC2F8AA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B35A0-2A57-46ED-BE6C-FC34E6FE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B209-A79C-423B-B384-83E2C19A1FA6}" type="datetimeFigureOut">
              <a:rPr lang="th-TH" smtClean="0"/>
              <a:t>09/10/60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D9499-0FB2-4043-A584-C4122F95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2A0BD-DE33-4BC0-AA49-6785ADC4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7791-3553-48B9-9910-965F5AC29E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020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9841-50B6-498F-9468-50B8737B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B309-C049-4B78-8EAD-2149DD91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D98B9-BC6E-4364-A363-9C54D6E4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B209-A79C-423B-B384-83E2C19A1FA6}" type="datetimeFigureOut">
              <a:rPr lang="th-TH" smtClean="0"/>
              <a:t>09/10/60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BE6AE-A39B-4D0B-BC5D-E574168B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C58C3-1D8A-4E8B-A9C3-3EA517D6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7791-3553-48B9-9910-965F5AC29E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306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DECB-1C5A-40D7-9FDC-0C2463D5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F0F11-1CB5-4362-9F98-401657B6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F1774-E54B-47C4-AF55-48B3CEEF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B209-A79C-423B-B384-83E2C19A1FA6}" type="datetimeFigureOut">
              <a:rPr lang="th-TH" smtClean="0"/>
              <a:t>09/10/60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4D16C-8954-45B6-97D5-E386D681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303A7-DF15-4578-9F71-D535E9EA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7791-3553-48B9-9910-965F5AC29E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971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F910-3FCF-4F1D-9968-66963497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539F8-7E48-4FBF-9A7F-26BBDB979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339AE-8FFF-4406-8BB1-49D023686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EEBBA-A696-47E9-B70B-BD867AFE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B209-A79C-423B-B384-83E2C19A1FA6}" type="datetimeFigureOut">
              <a:rPr lang="th-TH" smtClean="0"/>
              <a:t>09/10/60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16D50-9945-4F0D-9E41-4850CF86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AC54A-0D46-4B6D-AE1B-F837FFD5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7791-3553-48B9-9910-965F5AC29E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328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CA1C-CF57-4B00-8159-8FE2DAAD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DF97C-1496-42EA-8CC8-3282991BD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73568-767C-467A-90E2-00464B0B1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1D953-D62F-43A0-8C0D-E29075CB7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B11BB-56CB-4F72-9483-62AD66230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7CD5B-55E7-487B-BE87-966AE8B1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B209-A79C-423B-B384-83E2C19A1FA6}" type="datetimeFigureOut">
              <a:rPr lang="th-TH" smtClean="0"/>
              <a:t>09/10/60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472E-A72B-4A31-86BB-73085164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030AE-9CAC-4F52-8164-965921F8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7791-3553-48B9-9910-965F5AC29E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110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4058-A439-4A80-B919-81B5AF4B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1573D-CD1A-4B59-BFB3-3BC45465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B209-A79C-423B-B384-83E2C19A1FA6}" type="datetimeFigureOut">
              <a:rPr lang="th-TH" smtClean="0"/>
              <a:t>09/10/60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53157-2794-4EF0-9A81-E7F73316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8FE51-1404-47E6-803C-F84A4AC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7791-3553-48B9-9910-965F5AC29E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646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99E70-87B8-4434-A519-901A37C6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B209-A79C-423B-B384-83E2C19A1FA6}" type="datetimeFigureOut">
              <a:rPr lang="th-TH" smtClean="0"/>
              <a:t>09/10/60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D57C4-F3CD-4F61-9709-042D8AD6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C0B54-6881-48A1-A27C-0DBD355B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7791-3553-48B9-9910-965F5AC29E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66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B426-2F25-48B7-BDED-1B46D7A7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FD512-875C-45C9-8D74-52FA219A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F8B63-5708-4015-B128-903687283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CC24C-F3F5-4A1E-A133-952DBF96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B209-A79C-423B-B384-83E2C19A1FA6}" type="datetimeFigureOut">
              <a:rPr lang="th-TH" smtClean="0"/>
              <a:t>09/10/60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ED877-4BC4-4C06-B4A3-7F65AFFD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6F189-14AF-45F3-9605-566A9D83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7791-3553-48B9-9910-965F5AC29E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696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3ACC-0214-4CD0-A65D-7442BF6A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9B17B-918D-432E-A93C-CE145BD30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29119-C85C-4488-B220-6453E85C5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ABA8B-3AAE-44A7-BA5B-9E8932BC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B209-A79C-423B-B384-83E2C19A1FA6}" type="datetimeFigureOut">
              <a:rPr lang="th-TH" smtClean="0"/>
              <a:t>09/10/60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C7902-ECA0-492C-BD4E-5D303DF7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04071-1C6D-42FD-94C6-FC1B329C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7791-3553-48B9-9910-965F5AC29E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965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72116-5B38-4672-86D6-FB17C4BC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50EE6-6046-4A51-B2B7-67F5F16C0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C939B-DBB3-4370-B80D-58D229736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CB209-A79C-423B-B384-83E2C19A1FA6}" type="datetimeFigureOut">
              <a:rPr lang="th-TH" smtClean="0"/>
              <a:t>09/10/60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52155-985C-40B6-8C66-537A8069A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A7EC1-CE79-4BAC-B629-8C7ED6212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7791-3553-48B9-9910-965F5AC29E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442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0C1A132-73AC-488D-A5A3-C7B375EB7C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17785"/>
              </p:ext>
            </p:extLst>
          </p:nvPr>
        </p:nvGraphicFramePr>
        <p:xfrm>
          <a:off x="1519311" y="1406768"/>
          <a:ext cx="9439421" cy="409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18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AB8297-5803-4689-9C6B-D9DD0A1DF7A5}"/>
              </a:ext>
            </a:extLst>
          </p:cNvPr>
          <p:cNvSpPr/>
          <p:nvPr/>
        </p:nvSpPr>
        <p:spPr>
          <a:xfrm>
            <a:off x="406466" y="238256"/>
            <a:ext cx="6098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Report Verify Ticket As September 2017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DB17E-855A-4556-99A6-0B40FB4D2B58}"/>
              </a:ext>
            </a:extLst>
          </p:cNvPr>
          <p:cNvSpPr txBox="1"/>
          <p:nvPr/>
        </p:nvSpPr>
        <p:spPr>
          <a:xfrm>
            <a:off x="406466" y="669727"/>
            <a:ext cx="290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Total ticket verify 604 tickets</a:t>
            </a:r>
            <a:endParaRPr lang="th-TH" sz="1800" b="1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87994A6-D575-444C-B0E9-8C653FA739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931845"/>
              </p:ext>
            </p:extLst>
          </p:nvPr>
        </p:nvGraphicFramePr>
        <p:xfrm>
          <a:off x="177419" y="1130808"/>
          <a:ext cx="2409825" cy="193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B2FBB14-9611-4AB4-8835-D0B87DC22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4152602"/>
              </p:ext>
            </p:extLst>
          </p:nvPr>
        </p:nvGraphicFramePr>
        <p:xfrm>
          <a:off x="1931831" y="919440"/>
          <a:ext cx="9974822" cy="3060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273BE14-856F-4B1E-8606-592BB8DD92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7823818"/>
              </p:ext>
            </p:extLst>
          </p:nvPr>
        </p:nvGraphicFramePr>
        <p:xfrm>
          <a:off x="406465" y="4125406"/>
          <a:ext cx="11500187" cy="2638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976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Suttikun Nota</dc:creator>
  <cp:lastModifiedBy>Suttikun Nota</cp:lastModifiedBy>
  <cp:revision>4</cp:revision>
  <dcterms:created xsi:type="dcterms:W3CDTF">2017-10-09T07:47:26Z</dcterms:created>
  <dcterms:modified xsi:type="dcterms:W3CDTF">2017-10-09T08:14:09Z</dcterms:modified>
</cp:coreProperties>
</file>