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0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2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7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1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4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FC44-6A16-4DC9-A85A-316647DFE02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404A-F288-4720-8962-ECE4B2535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68601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Mensch </a:t>
            </a:r>
            <a:r>
              <a:rPr lang="de-DE" dirty="0" smtClean="0"/>
              <a:t>ärgere </a:t>
            </a:r>
            <a:r>
              <a:rPr lang="de-DE" dirty="0"/>
              <a:t>d</a:t>
            </a:r>
            <a:r>
              <a:rPr lang="de-DE" dirty="0" smtClean="0"/>
              <a:t>ich nicht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Auftraggeber: Julian </a:t>
            </a:r>
            <a:r>
              <a:rPr lang="de-DE" dirty="0" err="1" smtClean="0"/>
              <a:t>Cüpper</a:t>
            </a:r>
            <a:r>
              <a:rPr lang="de-DE" dirty="0" smtClean="0"/>
              <a:t>, Philipp </a:t>
            </a:r>
            <a:r>
              <a:rPr lang="de-DE" dirty="0" err="1" smtClean="0"/>
              <a:t>Roshanian</a:t>
            </a:r>
            <a:r>
              <a:rPr lang="de-DE" dirty="0" smtClean="0"/>
              <a:t>, Leon Peters</a:t>
            </a:r>
          </a:p>
          <a:p>
            <a:endParaRPr lang="de-DE" dirty="0"/>
          </a:p>
          <a:p>
            <a:r>
              <a:rPr lang="de-DE" dirty="0" smtClean="0"/>
              <a:t>Auftragnehmer: Jannis </a:t>
            </a:r>
            <a:r>
              <a:rPr lang="de-DE" dirty="0" err="1" smtClean="0"/>
              <a:t>Konopka</a:t>
            </a:r>
            <a:r>
              <a:rPr lang="de-DE" dirty="0" smtClean="0"/>
              <a:t>, Kay </a:t>
            </a:r>
            <a:r>
              <a:rPr lang="de-DE" dirty="0" err="1" smtClean="0"/>
              <a:t>Haladyn</a:t>
            </a:r>
            <a:r>
              <a:rPr lang="de-DE" dirty="0" smtClean="0"/>
              <a:t>, Florian Turtschan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6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" y="122329"/>
            <a:ext cx="10607466" cy="66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 eines Spielraums</a:t>
            </a:r>
          </a:p>
          <a:p>
            <a:endParaRPr lang="de-DE" dirty="0" smtClean="0"/>
          </a:p>
          <a:p>
            <a:r>
              <a:rPr lang="de-DE" dirty="0" smtClean="0"/>
              <a:t>Beitreten des erstellten Spielraums</a:t>
            </a:r>
          </a:p>
          <a:p>
            <a:endParaRPr lang="de-DE" dirty="0" smtClean="0"/>
          </a:p>
          <a:p>
            <a:r>
              <a:rPr lang="de-DE" dirty="0" smtClean="0"/>
              <a:t>Minimale Anzahl an menschlichen Spieler einstellbar</a:t>
            </a:r>
          </a:p>
          <a:p>
            <a:endParaRPr lang="de-DE" dirty="0" smtClean="0"/>
          </a:p>
          <a:p>
            <a:r>
              <a:rPr lang="de-DE" dirty="0" smtClean="0"/>
              <a:t>Nicht menschliche Spieler werden durch Bots ersetzt</a:t>
            </a:r>
          </a:p>
        </p:txBody>
      </p:sp>
    </p:spTree>
    <p:extLst>
      <p:ext uri="{BB962C8B-B14F-4D97-AF65-F5344CB8AC3E}">
        <p14:creationId xmlns:p14="http://schemas.microsoft.com/office/powerpoint/2010/main" val="33905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Produktfunktionen (Menü)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Hauptmenü (Spiel starten, Einstellungen, Hilfe, Beenden)</a:t>
            </a:r>
          </a:p>
          <a:p>
            <a:endParaRPr lang="de-DE" dirty="0"/>
          </a:p>
          <a:p>
            <a:r>
              <a:rPr lang="de-DE" dirty="0" smtClean="0"/>
              <a:t>Spiel erstellen und beitreten</a:t>
            </a:r>
          </a:p>
          <a:p>
            <a:pPr lvl="1"/>
            <a:r>
              <a:rPr lang="de-DE" dirty="0" smtClean="0"/>
              <a:t>Spiel erstellen: Mindestanzahl an Spieler und Passwort einstellbar</a:t>
            </a:r>
          </a:p>
          <a:p>
            <a:endParaRPr lang="de-DE" dirty="0" smtClean="0"/>
          </a:p>
          <a:p>
            <a:r>
              <a:rPr lang="de-DE" dirty="0" smtClean="0"/>
              <a:t>Einstellungen </a:t>
            </a:r>
          </a:p>
          <a:p>
            <a:pPr lvl="1"/>
            <a:r>
              <a:rPr lang="de-DE" dirty="0" smtClean="0"/>
              <a:t>Name und Spielsteinfarbe änderbar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47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Produktfunktionen (Spieldurchführung)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Selbständiges würfeln </a:t>
            </a:r>
          </a:p>
          <a:p>
            <a:endParaRPr lang="de-DE" dirty="0"/>
          </a:p>
          <a:p>
            <a:r>
              <a:rPr lang="de-DE" dirty="0" smtClean="0"/>
              <a:t>Animation der Spielfiguren</a:t>
            </a:r>
          </a:p>
          <a:p>
            <a:endParaRPr lang="de-DE" dirty="0"/>
          </a:p>
          <a:p>
            <a:r>
              <a:rPr lang="de-DE" dirty="0" smtClean="0"/>
              <a:t>Berücksichtigung aller </a:t>
            </a:r>
            <a:r>
              <a:rPr lang="de-DE" dirty="0" err="1" smtClean="0"/>
              <a:t>MAeDN</a:t>
            </a:r>
            <a:r>
              <a:rPr lang="de-DE" dirty="0" smtClean="0"/>
              <a:t> 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3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Produktfunktionen(Netzwerk)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eines Servers</a:t>
            </a:r>
          </a:p>
          <a:p>
            <a:endParaRPr lang="de-DE" dirty="0" smtClean="0"/>
          </a:p>
          <a:p>
            <a:r>
              <a:rPr lang="de-DE" dirty="0" smtClean="0"/>
              <a:t>Gewährleistung durchgehender Verbindung</a:t>
            </a:r>
          </a:p>
          <a:p>
            <a:endParaRPr lang="de-DE" dirty="0"/>
          </a:p>
          <a:p>
            <a:r>
              <a:rPr lang="de-DE" dirty="0" smtClean="0"/>
              <a:t>Aktualisierung des Spielbretts nach jedem Zug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7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Abspeicherung benutzerspezifischen Einstellungen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2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Produktleistungen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Störungsfreier Spielfluss </a:t>
            </a:r>
          </a:p>
          <a:p>
            <a:endParaRPr lang="de-DE" dirty="0"/>
          </a:p>
          <a:p>
            <a:r>
              <a:rPr lang="de-DE" dirty="0" smtClean="0"/>
              <a:t>Spiel begrenzt sich auf 4 Spieler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2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" y="105473"/>
            <a:ext cx="10816791" cy="6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" y="0"/>
            <a:ext cx="1060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Mensch ärgere dich nicht </vt:lpstr>
      <vt:lpstr>Produktübersicht</vt:lpstr>
      <vt:lpstr>Produktfunktionen (Menü)</vt:lpstr>
      <vt:lpstr>Produktfunktionen (Spieldurchführung)</vt:lpstr>
      <vt:lpstr>Produktfunktionen(Netzwerk)</vt:lpstr>
      <vt:lpstr>Produktdaten</vt:lpstr>
      <vt:lpstr>Produktleistungen</vt:lpstr>
      <vt:lpstr>PowerPoint-Präsentation</vt:lpstr>
      <vt:lpstr>PowerPoint-Präsentation</vt:lpstr>
      <vt:lpstr>PowerPoint-Präsentation</vt:lpstr>
    </vt:vector>
  </TitlesOfParts>
  <Company>ene't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Mensch ärgere dich nicht</dc:title>
  <dc:creator>Florian Turtschan | ene't</dc:creator>
  <cp:lastModifiedBy>Florian Turtschan | ene't</cp:lastModifiedBy>
  <cp:revision>6</cp:revision>
  <dcterms:created xsi:type="dcterms:W3CDTF">2016-01-12T08:32:45Z</dcterms:created>
  <dcterms:modified xsi:type="dcterms:W3CDTF">2016-01-14T12:26:42Z</dcterms:modified>
</cp:coreProperties>
</file>