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a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Cov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0" y="913726"/>
            <a:ext cx="9144000" cy="989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None/>
              <a:defRPr sz="4800"/>
            </a:lvl2pPr>
            <a:lvl3pPr lvl="2" rtl="0" algn="ctr">
              <a:spcBef>
                <a:spcPts val="0"/>
              </a:spcBef>
              <a:buNone/>
              <a:defRPr sz="4800"/>
            </a:lvl3pPr>
            <a:lvl4pPr lvl="3" rtl="0" algn="ctr">
              <a:spcBef>
                <a:spcPts val="0"/>
              </a:spcBef>
              <a:buNone/>
              <a:defRPr sz="4800"/>
            </a:lvl4pPr>
            <a:lvl5pPr lvl="4" rtl="0" algn="ctr">
              <a:spcBef>
                <a:spcPts val="0"/>
              </a:spcBef>
              <a:buNone/>
              <a:defRPr sz="4800"/>
            </a:lvl5pPr>
            <a:lvl6pPr lvl="5" rtl="0" algn="ctr">
              <a:spcBef>
                <a:spcPts val="0"/>
              </a:spcBef>
              <a:buNone/>
              <a:defRPr sz="4800"/>
            </a:lvl6pPr>
            <a:lvl7pPr lvl="6" rtl="0" algn="ctr">
              <a:spcBef>
                <a:spcPts val="0"/>
              </a:spcBef>
              <a:buNone/>
              <a:defRPr sz="4800"/>
            </a:lvl7pPr>
            <a:lvl8pPr lvl="7" rtl="0" algn="ctr">
              <a:spcBef>
                <a:spcPts val="0"/>
              </a:spcBef>
              <a:buNone/>
              <a:defRPr sz="4800"/>
            </a:lvl8pPr>
            <a:lvl9pPr lvl="8" rtl="0" algn="ctr">
              <a:spcBef>
                <a:spcPts val="0"/>
              </a:spcBef>
              <a:buNone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879875" y="3943825"/>
            <a:ext cx="3452700" cy="393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b="1" sz="1200"/>
            </a:lvl1pPr>
            <a:lvl2pPr lvl="1" rtl="0">
              <a:spcBef>
                <a:spcPts val="0"/>
              </a:spcBef>
              <a:buNone/>
              <a:defRPr b="1" sz="1200"/>
            </a:lvl2pPr>
            <a:lvl3pPr lvl="2" rtl="0">
              <a:spcBef>
                <a:spcPts val="0"/>
              </a:spcBef>
              <a:buNone/>
              <a:defRPr b="1" sz="1200"/>
            </a:lvl3pPr>
            <a:lvl4pPr lvl="3" rtl="0">
              <a:spcBef>
                <a:spcPts val="0"/>
              </a:spcBef>
              <a:buNone/>
              <a:defRPr b="1" sz="1200"/>
            </a:lvl4pPr>
            <a:lvl5pPr lvl="4" rtl="0">
              <a:spcBef>
                <a:spcPts val="0"/>
              </a:spcBef>
              <a:buNone/>
              <a:defRPr b="1" sz="1200"/>
            </a:lvl5pPr>
            <a:lvl6pPr lvl="5" rtl="0">
              <a:spcBef>
                <a:spcPts val="0"/>
              </a:spcBef>
              <a:buNone/>
              <a:defRPr b="1" sz="1200"/>
            </a:lvl6pPr>
            <a:lvl7pPr lvl="6" rtl="0">
              <a:spcBef>
                <a:spcPts val="0"/>
              </a:spcBef>
              <a:buNone/>
              <a:defRPr b="1" sz="1200"/>
            </a:lvl7pPr>
            <a:lvl8pPr lvl="7" rtl="0">
              <a:spcBef>
                <a:spcPts val="0"/>
              </a:spcBef>
              <a:buNone/>
              <a:defRPr b="1" sz="1200"/>
            </a:lvl8pPr>
            <a:lvl9pPr lvl="8" rtl="0">
              <a:spcBef>
                <a:spcPts val="0"/>
              </a:spcBef>
              <a:buNone/>
              <a:defRPr b="1" sz="1200"/>
            </a:lvl9pPr>
          </a:lstStyle>
          <a:p/>
        </p:txBody>
      </p:sp>
      <p:sp>
        <p:nvSpPr>
          <p:cNvPr id="13" name="Shape 13"/>
          <p:cNvSpPr txBox="1"/>
          <p:nvPr>
            <p:ph idx="2" type="subTitle"/>
          </p:nvPr>
        </p:nvSpPr>
        <p:spPr>
          <a:xfrm>
            <a:off x="879875" y="4129734"/>
            <a:ext cx="3452700" cy="393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i="1" sz="1200"/>
            </a:lvl1pPr>
            <a:lvl2pPr lvl="1" rtl="0">
              <a:spcBef>
                <a:spcPts val="0"/>
              </a:spcBef>
              <a:buNone/>
              <a:defRPr i="1" sz="1200"/>
            </a:lvl2pPr>
            <a:lvl3pPr lvl="2" rtl="0">
              <a:spcBef>
                <a:spcPts val="0"/>
              </a:spcBef>
              <a:buNone/>
              <a:defRPr i="1" sz="1200"/>
            </a:lvl3pPr>
            <a:lvl4pPr lvl="3" rtl="0">
              <a:spcBef>
                <a:spcPts val="0"/>
              </a:spcBef>
              <a:buNone/>
              <a:defRPr i="1" sz="1200"/>
            </a:lvl4pPr>
            <a:lvl5pPr lvl="4" rtl="0">
              <a:spcBef>
                <a:spcPts val="0"/>
              </a:spcBef>
              <a:buNone/>
              <a:defRPr i="1" sz="1200"/>
            </a:lvl5pPr>
            <a:lvl6pPr lvl="5" rtl="0">
              <a:spcBef>
                <a:spcPts val="0"/>
              </a:spcBef>
              <a:buNone/>
              <a:defRPr i="1" sz="1200"/>
            </a:lvl6pPr>
            <a:lvl7pPr lvl="6" rtl="0">
              <a:spcBef>
                <a:spcPts val="0"/>
              </a:spcBef>
              <a:buNone/>
              <a:defRPr i="1" sz="1200"/>
            </a:lvl7pPr>
            <a:lvl8pPr lvl="7" rtl="0">
              <a:spcBef>
                <a:spcPts val="0"/>
              </a:spcBef>
              <a:buNone/>
              <a:defRPr i="1" sz="1200"/>
            </a:lvl8pPr>
            <a:lvl9pPr lvl="8" rtl="0">
              <a:spcBef>
                <a:spcPts val="0"/>
              </a:spcBef>
              <a:buNone/>
              <a:defRPr i="1" sz="1200"/>
            </a:lvl9pPr>
          </a:lstStyle>
          <a:p/>
        </p:txBody>
      </p:sp>
      <p:sp>
        <p:nvSpPr>
          <p:cNvPr id="14" name="Shape 14"/>
          <p:cNvSpPr txBox="1"/>
          <p:nvPr>
            <p:ph idx="3" type="subTitle"/>
          </p:nvPr>
        </p:nvSpPr>
        <p:spPr>
          <a:xfrm>
            <a:off x="1535400" y="1899950"/>
            <a:ext cx="6073200" cy="3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None/>
              <a:defRPr i="1" sz="2400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CC-logo-white.png" id="15" name="Shape 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73281" y="4072475"/>
            <a:ext cx="2536594" cy="3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High five, centered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descr="FreeCodeCamp-iconigo-white.png" id="18" name="Shape 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84670" y="152400"/>
            <a:ext cx="335299" cy="22064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/>
          <p:nvPr>
            <p:ph type="title"/>
          </p:nvPr>
        </p:nvSpPr>
        <p:spPr>
          <a:xfrm>
            <a:off x="0" y="1703350"/>
            <a:ext cx="9144000" cy="72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None/>
              <a:defRPr sz="4800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-5374" y="2867350"/>
            <a:ext cx="9144000" cy="1024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Speech bubble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23" name="Shape 23"/>
          <p:cNvSpPr/>
          <p:nvPr/>
        </p:nvSpPr>
        <p:spPr>
          <a:xfrm>
            <a:off x="418588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007E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609590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007E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3257238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007E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1" type="subTitle"/>
          </p:nvPr>
        </p:nvSpPr>
        <p:spPr>
          <a:xfrm>
            <a:off x="538871" y="2096725"/>
            <a:ext cx="2405400" cy="2005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 b="1"/>
            </a:lvl2pPr>
            <a:lvl3pPr lvl="2" rtl="0">
              <a:spcBef>
                <a:spcPts val="0"/>
              </a:spcBef>
              <a:buNone/>
              <a:defRPr b="1"/>
            </a:lvl3pPr>
            <a:lvl4pPr lvl="3" rtl="0">
              <a:spcBef>
                <a:spcPts val="0"/>
              </a:spcBef>
              <a:buNone/>
              <a:defRPr b="1"/>
            </a:lvl4pPr>
            <a:lvl5pPr lvl="4" rtl="0">
              <a:spcBef>
                <a:spcPts val="0"/>
              </a:spcBef>
              <a:buNone/>
              <a:defRPr b="1"/>
            </a:lvl5pPr>
            <a:lvl6pPr lvl="5" rtl="0">
              <a:spcBef>
                <a:spcPts val="0"/>
              </a:spcBef>
              <a:buNone/>
              <a:defRPr b="1"/>
            </a:lvl6pPr>
            <a:lvl7pPr lvl="6" rtl="0">
              <a:spcBef>
                <a:spcPts val="0"/>
              </a:spcBef>
              <a:buNone/>
              <a:defRPr b="1"/>
            </a:lvl7pPr>
            <a:lvl8pPr lvl="7" rtl="0">
              <a:spcBef>
                <a:spcPts val="0"/>
              </a:spcBef>
              <a:buNone/>
              <a:defRPr b="1"/>
            </a:lvl8pPr>
            <a:lvl9pPr lvl="8" rtl="0">
              <a:spcBef>
                <a:spcPts val="0"/>
              </a:spcBef>
              <a:buNone/>
              <a:defRPr b="1"/>
            </a:lvl9pPr>
          </a:lstStyle>
          <a:p/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267455" y="422150"/>
            <a:ext cx="8771400" cy="10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b="1" sz="4800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subTitle"/>
          </p:nvPr>
        </p:nvSpPr>
        <p:spPr>
          <a:xfrm>
            <a:off x="3366043" y="2096725"/>
            <a:ext cx="2405400" cy="2005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 b="1"/>
            </a:lvl2pPr>
            <a:lvl3pPr lvl="2" rtl="0">
              <a:spcBef>
                <a:spcPts val="0"/>
              </a:spcBef>
              <a:buNone/>
              <a:defRPr b="1"/>
            </a:lvl3pPr>
            <a:lvl4pPr lvl="3" rtl="0">
              <a:spcBef>
                <a:spcPts val="0"/>
              </a:spcBef>
              <a:buNone/>
              <a:defRPr b="1"/>
            </a:lvl4pPr>
            <a:lvl5pPr lvl="4" rtl="0">
              <a:spcBef>
                <a:spcPts val="0"/>
              </a:spcBef>
              <a:buNone/>
              <a:defRPr b="1"/>
            </a:lvl5pPr>
            <a:lvl6pPr lvl="5" rtl="0">
              <a:spcBef>
                <a:spcPts val="0"/>
              </a:spcBef>
              <a:buNone/>
              <a:defRPr b="1"/>
            </a:lvl6pPr>
            <a:lvl7pPr lvl="6" rtl="0">
              <a:spcBef>
                <a:spcPts val="0"/>
              </a:spcBef>
              <a:buNone/>
              <a:defRPr b="1"/>
            </a:lvl7pPr>
            <a:lvl8pPr lvl="7" rtl="0">
              <a:spcBef>
                <a:spcPts val="0"/>
              </a:spcBef>
              <a:buNone/>
              <a:defRPr b="1"/>
            </a:lvl8pPr>
            <a:lvl9pPr lvl="8" rtl="0">
              <a:spcBef>
                <a:spcPts val="0"/>
              </a:spcBef>
              <a:buNone/>
              <a:defRPr b="1"/>
            </a:lvl9pPr>
          </a:lstStyle>
          <a:p/>
        </p:txBody>
      </p:sp>
      <p:sp>
        <p:nvSpPr>
          <p:cNvPr id="29" name="Shape 29"/>
          <p:cNvSpPr txBox="1"/>
          <p:nvPr>
            <p:ph idx="3" type="subTitle"/>
          </p:nvPr>
        </p:nvSpPr>
        <p:spPr>
          <a:xfrm>
            <a:off x="6208739" y="2096725"/>
            <a:ext cx="2405400" cy="2005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 b="1"/>
            </a:lvl2pPr>
            <a:lvl3pPr lvl="2" rtl="0">
              <a:spcBef>
                <a:spcPts val="0"/>
              </a:spcBef>
              <a:buNone/>
              <a:defRPr b="1"/>
            </a:lvl3pPr>
            <a:lvl4pPr lvl="3" rtl="0">
              <a:spcBef>
                <a:spcPts val="0"/>
              </a:spcBef>
              <a:buNone/>
              <a:defRPr b="1"/>
            </a:lvl4pPr>
            <a:lvl5pPr lvl="4" rtl="0">
              <a:spcBef>
                <a:spcPts val="0"/>
              </a:spcBef>
              <a:buNone/>
              <a:defRPr b="1"/>
            </a:lvl5pPr>
            <a:lvl6pPr lvl="5" rtl="0">
              <a:spcBef>
                <a:spcPts val="0"/>
              </a:spcBef>
              <a:buNone/>
              <a:defRPr b="1"/>
            </a:lvl6pPr>
            <a:lvl7pPr lvl="6" rtl="0">
              <a:spcBef>
                <a:spcPts val="0"/>
              </a:spcBef>
              <a:buNone/>
              <a:defRPr b="1"/>
            </a:lvl7pPr>
            <a:lvl8pPr lvl="7" rtl="0">
              <a:spcBef>
                <a:spcPts val="0"/>
              </a:spcBef>
              <a:buNone/>
              <a:defRPr b="1"/>
            </a:lvl8pPr>
            <a:lvl9pPr lvl="8" rtl="0">
              <a:spcBef>
                <a:spcPts val="0"/>
              </a:spcBef>
              <a:buNone/>
              <a:defRPr b="1"/>
            </a:lvl9pPr>
          </a:lstStyle>
          <a:p/>
        </p:txBody>
      </p:sp>
      <p:pic>
        <p:nvPicPr>
          <p:cNvPr descr="FreeCodeCamp-iconigo-white.png" id="30" name="Shape 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84670" y="152400"/>
            <a:ext cx="335299" cy="22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Portfolio, lef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316800" y="952300"/>
            <a:ext cx="7578000" cy="50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None/>
              <a:defRPr sz="6000"/>
            </a:lvl1pPr>
            <a:lvl2pPr lvl="1">
              <a:spcBef>
                <a:spcPts val="0"/>
              </a:spcBef>
              <a:buNone/>
              <a:defRPr sz="6000"/>
            </a:lvl2pPr>
            <a:lvl3pPr lvl="2">
              <a:spcBef>
                <a:spcPts val="0"/>
              </a:spcBef>
              <a:buNone/>
              <a:defRPr sz="6000"/>
            </a:lvl3pPr>
            <a:lvl4pPr lvl="3">
              <a:spcBef>
                <a:spcPts val="0"/>
              </a:spcBef>
              <a:buNone/>
              <a:defRPr sz="6000"/>
            </a:lvl4pPr>
            <a:lvl5pPr lvl="4">
              <a:spcBef>
                <a:spcPts val="0"/>
              </a:spcBef>
              <a:buNone/>
              <a:defRPr sz="6000"/>
            </a:lvl5pPr>
            <a:lvl6pPr lvl="5">
              <a:spcBef>
                <a:spcPts val="0"/>
              </a:spcBef>
              <a:buNone/>
              <a:defRPr sz="6000"/>
            </a:lvl6pPr>
            <a:lvl7pPr lvl="6">
              <a:spcBef>
                <a:spcPts val="0"/>
              </a:spcBef>
              <a:buNone/>
              <a:defRPr sz="6000"/>
            </a:lvl7pPr>
            <a:lvl8pPr lvl="7">
              <a:spcBef>
                <a:spcPts val="0"/>
              </a:spcBef>
              <a:buNone/>
              <a:defRPr sz="6000"/>
            </a:lvl8pPr>
            <a:lvl9pPr lvl="8">
              <a:spcBef>
                <a:spcPts val="0"/>
              </a:spcBef>
              <a:buNone/>
              <a:defRPr sz="6000"/>
            </a:lvl9pPr>
          </a:lstStyle>
          <a:p/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x="1820200" y="2611525"/>
            <a:ext cx="4886700" cy="2051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lvl="1">
              <a:spcBef>
                <a:spcPts val="0"/>
              </a:spcBef>
              <a:buNone/>
              <a:defRPr sz="2400"/>
            </a:lvl2pPr>
            <a:lvl3pPr lvl="2">
              <a:spcBef>
                <a:spcPts val="0"/>
              </a:spcBef>
              <a:buNone/>
              <a:defRPr sz="2400"/>
            </a:lvl3pPr>
            <a:lvl4pPr lvl="3">
              <a:spcBef>
                <a:spcPts val="0"/>
              </a:spcBef>
              <a:buNone/>
              <a:defRPr sz="2400"/>
            </a:lvl4pPr>
            <a:lvl5pPr lvl="4">
              <a:spcBef>
                <a:spcPts val="0"/>
              </a:spcBef>
              <a:buNone/>
              <a:defRPr sz="2400"/>
            </a:lvl5pPr>
            <a:lvl6pPr lvl="5">
              <a:spcBef>
                <a:spcPts val="0"/>
              </a:spcBef>
              <a:buNone/>
              <a:defRPr sz="2400"/>
            </a:lvl6pPr>
            <a:lvl7pPr lvl="6">
              <a:spcBef>
                <a:spcPts val="0"/>
              </a:spcBef>
              <a:buNone/>
              <a:defRPr sz="2400"/>
            </a:lvl7pPr>
            <a:lvl8pPr lvl="7">
              <a:spcBef>
                <a:spcPts val="0"/>
              </a:spcBef>
              <a:buNone/>
              <a:defRPr sz="2400"/>
            </a:lvl8pPr>
            <a:lvl9pPr lvl="8">
              <a:spcBef>
                <a:spcPts val="0"/>
              </a:spcBef>
              <a:buNone/>
              <a:defRPr sz="2400"/>
            </a:lvl9pPr>
          </a:lstStyle>
          <a:p/>
        </p:txBody>
      </p:sp>
      <p:pic>
        <p:nvPicPr>
          <p:cNvPr descr="FreeCodeCamp-iconigo-white.png" id="35" name="Shape 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84670" y="152400"/>
            <a:ext cx="335299" cy="22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ook, lef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descr="FreeCodeCamp-iconigo-white.png" id="38" name="Shape 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84670" y="152400"/>
            <a:ext cx="335299" cy="22064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>
            <p:ph type="title"/>
          </p:nvPr>
        </p:nvSpPr>
        <p:spPr>
          <a:xfrm>
            <a:off x="891250" y="1703350"/>
            <a:ext cx="8252700" cy="72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4800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891250" y="2867350"/>
            <a:ext cx="3331500" cy="1024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subTitle"/>
          </p:nvPr>
        </p:nvSpPr>
        <p:spPr>
          <a:xfrm>
            <a:off x="4857125" y="2867350"/>
            <a:ext cx="3331499" cy="1024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with log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descr="FreeCodeCamp-iconigo-white.png" id="46" name="Shape 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84670" y="152400"/>
            <a:ext cx="335299" cy="22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ogether, centered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descr="FreeCodeCamp-iconigo-white.png" id="49" name="Shape 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84670" y="152400"/>
            <a:ext cx="335299" cy="22064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/>
          <p:nvPr>
            <p:ph type="title"/>
          </p:nvPr>
        </p:nvSpPr>
        <p:spPr>
          <a:xfrm>
            <a:off x="495600" y="526350"/>
            <a:ext cx="8152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64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subTitle"/>
          </p:nvPr>
        </p:nvSpPr>
        <p:spPr>
          <a:xfrm>
            <a:off x="879875" y="3943825"/>
            <a:ext cx="3452700" cy="39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0" y="913726"/>
            <a:ext cx="9144000" cy="989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Presentation Title</a:t>
            </a:r>
          </a:p>
        </p:txBody>
      </p:sp>
      <p:sp>
        <p:nvSpPr>
          <p:cNvPr id="57" name="Shape 57"/>
          <p:cNvSpPr txBox="1"/>
          <p:nvPr>
            <p:ph idx="2" type="subTitle"/>
          </p:nvPr>
        </p:nvSpPr>
        <p:spPr>
          <a:xfrm>
            <a:off x="879875" y="4129734"/>
            <a:ext cx="3452700" cy="39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idx="3" type="subTitle"/>
          </p:nvPr>
        </p:nvSpPr>
        <p:spPr>
          <a:xfrm>
            <a:off x="1535400" y="1899950"/>
            <a:ext cx="6073200" cy="3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Presentation subtitle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subTitle"/>
          </p:nvPr>
        </p:nvSpPr>
        <p:spPr>
          <a:xfrm>
            <a:off x="538871" y="2096725"/>
            <a:ext cx="2405400" cy="200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x="267455" y="422150"/>
            <a:ext cx="8771400" cy="10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2" type="subTitle"/>
          </p:nvPr>
        </p:nvSpPr>
        <p:spPr>
          <a:xfrm>
            <a:off x="3366043" y="2096725"/>
            <a:ext cx="2405400" cy="200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3" type="subTitle"/>
          </p:nvPr>
        </p:nvSpPr>
        <p:spPr>
          <a:xfrm>
            <a:off x="6208739" y="2096725"/>
            <a:ext cx="2405400" cy="200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0" y="1703350"/>
            <a:ext cx="9144000" cy="72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-5374" y="2867350"/>
            <a:ext cx="9144000" cy="102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6800" y="952300"/>
            <a:ext cx="7578000" cy="50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idx="1" type="subTitle"/>
          </p:nvPr>
        </p:nvSpPr>
        <p:spPr>
          <a:xfrm>
            <a:off x="1820200" y="2611525"/>
            <a:ext cx="4886700" cy="205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eeCodeCamp-iconigo-white.png"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4670" y="152400"/>
            <a:ext cx="335299" cy="22064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>
            <p:ph type="title"/>
          </p:nvPr>
        </p:nvSpPr>
        <p:spPr>
          <a:xfrm>
            <a:off x="495600" y="526350"/>
            <a:ext cx="8152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eeCodeCamp-iconigo-white.pn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4670" y="152400"/>
            <a:ext cx="335299" cy="22064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>
            <p:ph type="title"/>
          </p:nvPr>
        </p:nvSpPr>
        <p:spPr>
          <a:xfrm>
            <a:off x="891250" y="1703350"/>
            <a:ext cx="8252700" cy="72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891250" y="2867350"/>
            <a:ext cx="3331500" cy="102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2" type="subTitle"/>
          </p:nvPr>
        </p:nvSpPr>
        <p:spPr>
          <a:xfrm>
            <a:off x="4857125" y="2867350"/>
            <a:ext cx="3331499" cy="102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CC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