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68E02-7DCA-4867-8714-B84690366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552F20-990E-42C3-B926-C16640074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3EFB1F-39C8-48BB-8B41-70E21BF6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7D4-568B-4E60-9B70-06C2989C327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500A7-F2BA-4122-A26C-9CC436AB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952617-9B7E-4A12-AD77-4310CED2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8054-5D69-4987-BEF6-F991DD464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80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98694-6040-45B7-9273-8C3D1EB9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A62BE3-6557-4737-AE35-18811FB84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E741B-5FA8-4BC6-9664-FFF1F1B8B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7D4-568B-4E60-9B70-06C2989C327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B7EC09-8A7D-4EA2-8EFF-5B3846C4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3FFFF-35C6-43BD-833C-6636EF59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8054-5D69-4987-BEF6-F991DD464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08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578B84-E188-4C58-98C3-EB7DB75E4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856F09-0C92-4624-9D58-D6598ED53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CDE790-649A-4C85-8CD1-840A26D0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7D4-568B-4E60-9B70-06C2989C327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B64960-7B95-4D29-BFB2-CF30EB74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6D540-9744-49AF-91DE-76915111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8054-5D69-4987-BEF6-F991DD464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46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31AC9-9529-4388-A664-267BB26B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577069-FCD1-408E-B7E6-0EB8AFE8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4FC653-74B3-4D86-9B82-52F31D70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7D4-568B-4E60-9B70-06C2989C327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29F01-595C-480F-83CD-4AC8FC9C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7B279-5FE8-4187-8C78-6FCD4862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8054-5D69-4987-BEF6-F991DD464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5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47FF2-6CF4-4C92-A5EB-84C496BDB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A0F862-2890-4D22-9FC1-827B391BA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2FC3B6-3E3B-4629-A97C-C3F97B9C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7D4-568B-4E60-9B70-06C2989C327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E6B90A-F93F-40CB-85BA-0412FBEA8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E1EE72-5C93-40FF-AAB6-2114A352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8054-5D69-4987-BEF6-F991DD464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28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14A2F-3C64-4C41-A1DC-187AD89F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AAED8-C441-4AD0-A61D-C11DA6E32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6CF9B4-799F-44BD-90F6-054459A84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274721-EB36-4FC8-B769-7CEB92B0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7D4-568B-4E60-9B70-06C2989C327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EF3F3D-EFEF-4A9E-9460-7FD0F277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BC0D58-B8A3-46C5-8638-652E1B0F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8054-5D69-4987-BEF6-F991DD464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76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C3EC9-684A-4D2F-A929-989F7EDA5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E206C4-27CF-4C1E-BC69-24F2E7174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3DF170-54EE-4DC8-AEC9-1E5B53C5F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05E79E-859B-4234-A01E-6041B9225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D60776-013E-4F3C-BCD6-BEBAC35D8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5DD51C-5785-45C1-A138-0708BF6E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7D4-568B-4E60-9B70-06C2989C327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57121B-AEA8-40ED-B620-69CEE2E8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1A7474-A3DB-4E66-9E0F-47AB5BC7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8054-5D69-4987-BEF6-F991DD464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84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7A70B-7BC0-44A8-B25A-29D50650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225458-FE58-45CE-ADE7-B0ADDBC1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7D4-568B-4E60-9B70-06C2989C327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D031CF-100E-4343-8387-BD480BD8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5830A7-447C-4AA3-8020-754538E0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8054-5D69-4987-BEF6-F991DD464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83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388212-1891-46C8-98ED-83C589FB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7D4-568B-4E60-9B70-06C2989C327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03AC1F-EB2F-4AD3-93A1-1DFB83E4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AC42D9-F91D-432D-A7CA-D13869884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8054-5D69-4987-BEF6-F991DD464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4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CE5B5-228E-49CA-AEE0-534EDDE35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4CB906-4BBD-4098-8278-809C0E1E4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69EC25-22CE-452B-9300-D70E8EB38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2AB916-9A26-4862-ADA9-1DBDEA22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7D4-568B-4E60-9B70-06C2989C327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5E16E8-9900-4A79-854B-8470F70E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6B78CD-D25D-4871-88FA-3E8FF25AD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8054-5D69-4987-BEF6-F991DD464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33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7F448-02F6-4577-8609-4F700422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A0920A-D7D1-4A50-A56D-A00306278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157DB-7F44-4ECD-A987-8DFC31DCB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500F61-08F5-455E-9B45-2F01DF30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7D4-568B-4E60-9B70-06C2989C327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E71EE2-64BE-4EE2-BB6A-52575F7E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318790-8DE5-430B-B0D2-39F66D6FA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8054-5D69-4987-BEF6-F991DD464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9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134595-3D30-4FDE-AC0C-32D860443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4FB7EA-ADCA-4DC3-8A36-BFC8CE1C6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CCCBC-E803-4926-BC68-2B6C005A8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0A7D4-568B-4E60-9B70-06C2989C327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4C2BD-1A06-44AD-ABE4-E3E0ADCBE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44290E-8121-4B1A-90FE-D853D4D46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38054-5D69-4987-BEF6-F991DD464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78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CAE3C-40C4-421D-B583-6DB0F303B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방수도장로봇</a:t>
            </a:r>
            <a:br>
              <a:rPr lang="en-US" altLang="ko-KR" dirty="0"/>
            </a:br>
            <a:r>
              <a:rPr lang="ko-KR" altLang="en-US" dirty="0" err="1"/>
              <a:t>메커넘</a:t>
            </a:r>
            <a:r>
              <a:rPr lang="ko-KR" altLang="en-US" dirty="0"/>
              <a:t> 플랫폼</a:t>
            </a:r>
            <a:br>
              <a:rPr lang="en-US" altLang="ko-KR" dirty="0"/>
            </a:br>
            <a:r>
              <a:rPr lang="ko-KR" altLang="en-US" dirty="0"/>
              <a:t>통신 프로토콜 </a:t>
            </a:r>
            <a:r>
              <a:rPr lang="en-US" altLang="ko-KR" dirty="0"/>
              <a:t>v0.1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336C2A-07D5-4072-BDB4-2E3C6EEFC9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레시피랩</a:t>
            </a:r>
          </a:p>
        </p:txBody>
      </p:sp>
    </p:spTree>
    <p:extLst>
      <p:ext uri="{BB962C8B-B14F-4D97-AF65-F5344CB8AC3E}">
        <p14:creationId xmlns:p14="http://schemas.microsoft.com/office/powerpoint/2010/main" val="346640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29E30-A5CC-46AD-B217-6E73FC7E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64C9D-C338-483D-831E-A91E1E69A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프로토콜 개요</a:t>
            </a:r>
            <a:endParaRPr lang="en-US" altLang="ko-KR" dirty="0"/>
          </a:p>
          <a:p>
            <a:r>
              <a:rPr lang="ko-KR" altLang="en-US" dirty="0"/>
              <a:t>명령어 종류</a:t>
            </a:r>
            <a:endParaRPr lang="en-US" altLang="ko-KR" dirty="0"/>
          </a:p>
          <a:p>
            <a:r>
              <a:rPr lang="ko-KR" altLang="en-US" dirty="0"/>
              <a:t>명령어 상세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32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527D9-6551-4FF0-A9CB-57294A897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EDE9A-813F-4D1C-9FDD-35ED424A5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메커넘 플랫폼 네트워크 정보</a:t>
            </a:r>
            <a:endParaRPr lang="en-US" altLang="ko-KR" dirty="0"/>
          </a:p>
          <a:p>
            <a:pPr lvl="1"/>
            <a:r>
              <a:rPr lang="en-US" altLang="ko-KR" dirty="0"/>
              <a:t>TCP Server</a:t>
            </a:r>
          </a:p>
          <a:p>
            <a:pPr lvl="2"/>
            <a:r>
              <a:rPr lang="en-US" altLang="ko-KR" dirty="0"/>
              <a:t>IP : </a:t>
            </a:r>
            <a:r>
              <a:rPr lang="en-US" altLang="ko-KR" b="1" u="sng" dirty="0">
                <a:solidFill>
                  <a:srgbClr val="FF0000"/>
                </a:solidFill>
              </a:rPr>
              <a:t>192.168.2.2(</a:t>
            </a:r>
            <a:r>
              <a:rPr lang="ko-KR" altLang="en-US" b="1" u="sng" dirty="0">
                <a:solidFill>
                  <a:srgbClr val="FF0000"/>
                </a:solidFill>
              </a:rPr>
              <a:t>변경될 수 있음</a:t>
            </a:r>
            <a:r>
              <a:rPr lang="en-US" altLang="ko-KR" b="1" u="sng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altLang="ko-KR" dirty="0"/>
              <a:t>Port : 10100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79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4735C-4605-446C-9510-D701879B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258000-0975-46B7-AF48-FBC7A8686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프레임 구조</a:t>
            </a:r>
            <a:endParaRPr lang="en-US" altLang="ko-KR" dirty="0"/>
          </a:p>
          <a:p>
            <a:pPr lvl="1"/>
            <a:r>
              <a:rPr lang="ko-KR" altLang="en-US" dirty="0"/>
              <a:t>첨부문서 참조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79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25EC2-AB82-43EF-9E41-DB6A4A20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명령어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8127F9-4397-48D3-B581-C47E584B7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상위제어기 송신 </a:t>
            </a:r>
            <a:r>
              <a:rPr lang="en-US" altLang="ko-KR" dirty="0"/>
              <a:t>-&gt; </a:t>
            </a:r>
            <a:r>
              <a:rPr lang="ko-KR" altLang="en-US" dirty="0"/>
              <a:t>메커넘 수신</a:t>
            </a:r>
            <a:endParaRPr lang="en-US" altLang="ko-KR" dirty="0"/>
          </a:p>
          <a:p>
            <a:pPr lvl="1"/>
            <a:r>
              <a:rPr lang="ko-KR" altLang="en-US" dirty="0"/>
              <a:t>제어명령</a:t>
            </a:r>
            <a:endParaRPr lang="en-US" altLang="ko-KR" dirty="0"/>
          </a:p>
          <a:p>
            <a:pPr lvl="2"/>
            <a:r>
              <a:rPr lang="ko-KR" altLang="en-US" dirty="0"/>
              <a:t>정지</a:t>
            </a:r>
            <a:r>
              <a:rPr lang="en-US" altLang="ko-KR" dirty="0"/>
              <a:t>(</a:t>
            </a:r>
            <a:r>
              <a:rPr lang="ko-KR" altLang="en-US" dirty="0" err="1"/>
              <a:t>조그제어</a:t>
            </a:r>
            <a:r>
              <a:rPr lang="ko-KR" altLang="en-US" dirty="0"/>
              <a:t> 및 위치제어 모두 적용됨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정지</a:t>
            </a:r>
            <a:r>
              <a:rPr lang="en-US" altLang="ko-KR" dirty="0"/>
              <a:t>, </a:t>
            </a:r>
            <a:r>
              <a:rPr lang="ko-KR" altLang="en-US" dirty="0"/>
              <a:t>비상정지</a:t>
            </a:r>
            <a:endParaRPr lang="en-US" altLang="ko-KR" dirty="0"/>
          </a:p>
          <a:p>
            <a:pPr lvl="2"/>
            <a:r>
              <a:rPr lang="ko-KR" altLang="en-US" dirty="0"/>
              <a:t>모드 전환</a:t>
            </a:r>
            <a:endParaRPr lang="en-US" altLang="ko-KR" dirty="0"/>
          </a:p>
          <a:p>
            <a:pPr lvl="3"/>
            <a:r>
              <a:rPr lang="ko-KR" altLang="en-US" dirty="0" err="1"/>
              <a:t>조그제어</a:t>
            </a:r>
            <a:r>
              <a:rPr lang="en-US" altLang="ko-KR" dirty="0"/>
              <a:t>, </a:t>
            </a:r>
            <a:r>
              <a:rPr lang="ko-KR" altLang="en-US" dirty="0"/>
              <a:t>위치제어</a:t>
            </a:r>
            <a:endParaRPr lang="en-US" altLang="ko-KR" dirty="0"/>
          </a:p>
          <a:p>
            <a:pPr lvl="2"/>
            <a:r>
              <a:rPr lang="ko-KR" altLang="en-US" dirty="0" err="1"/>
              <a:t>조그제어</a:t>
            </a:r>
            <a:r>
              <a:rPr lang="ko-KR" altLang="en-US" dirty="0"/>
              <a:t> 속도 프로파일 설정</a:t>
            </a:r>
            <a:r>
              <a:rPr lang="en-US" altLang="ko-KR" dirty="0"/>
              <a:t> (</a:t>
            </a:r>
            <a:r>
              <a:rPr lang="ko-KR" altLang="en-US" dirty="0"/>
              <a:t>최대속도추가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err="1"/>
              <a:t>조그제어</a:t>
            </a:r>
            <a:r>
              <a:rPr lang="ko-KR" altLang="en-US" dirty="0"/>
              <a:t> 값</a:t>
            </a:r>
            <a:endParaRPr lang="en-US" altLang="ko-KR" dirty="0"/>
          </a:p>
          <a:p>
            <a:pPr lvl="2"/>
            <a:r>
              <a:rPr lang="ko-KR" altLang="en-US" dirty="0"/>
              <a:t>위치제어 속도 프로파일 설정</a:t>
            </a:r>
            <a:r>
              <a:rPr lang="en-US" altLang="ko-KR" dirty="0"/>
              <a:t> (</a:t>
            </a:r>
            <a:r>
              <a:rPr lang="ko-KR" altLang="en-US" dirty="0"/>
              <a:t>최대속도추가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위치제어 위치 설정</a:t>
            </a:r>
            <a:endParaRPr lang="en-US" altLang="ko-KR" dirty="0"/>
          </a:p>
          <a:p>
            <a:pPr lvl="2"/>
            <a:r>
              <a:rPr lang="ko-KR" altLang="en-US" dirty="0"/>
              <a:t>위치제어 시작</a:t>
            </a:r>
            <a:endParaRPr lang="en-US" altLang="ko-KR" dirty="0"/>
          </a:p>
          <a:p>
            <a:pPr lvl="1"/>
            <a:r>
              <a:rPr lang="ko-KR" altLang="en-US" dirty="0"/>
              <a:t>상태요청</a:t>
            </a:r>
            <a:endParaRPr lang="en-US" altLang="ko-KR" dirty="0"/>
          </a:p>
          <a:p>
            <a:pPr lvl="2"/>
            <a:r>
              <a:rPr lang="ko-KR" altLang="en-US" dirty="0"/>
              <a:t>플랫폼 전체 상태 요청</a:t>
            </a:r>
            <a:endParaRPr lang="en-US" altLang="ko-KR" dirty="0"/>
          </a:p>
          <a:p>
            <a:pPr lvl="3"/>
            <a:r>
              <a:rPr lang="ko-KR" altLang="en-US" dirty="0"/>
              <a:t>단일</a:t>
            </a:r>
            <a:r>
              <a:rPr lang="en-US" altLang="ko-KR" dirty="0"/>
              <a:t>, </a:t>
            </a:r>
            <a:r>
              <a:rPr lang="ko-KR" altLang="en-US" dirty="0"/>
              <a:t>스트림</a:t>
            </a:r>
            <a:r>
              <a:rPr lang="en-US" altLang="ko-KR" dirty="0"/>
              <a:t>(</a:t>
            </a:r>
            <a:r>
              <a:rPr lang="ko-KR" altLang="en-US" dirty="0"/>
              <a:t>주기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플랫폼 단일 상태 요청</a:t>
            </a:r>
            <a:endParaRPr lang="en-US" altLang="ko-KR" dirty="0"/>
          </a:p>
          <a:p>
            <a:pPr lvl="3"/>
            <a:r>
              <a:rPr lang="ko-KR" altLang="en-US" dirty="0"/>
              <a:t>단일</a:t>
            </a:r>
            <a:r>
              <a:rPr lang="en-US" altLang="ko-KR" dirty="0"/>
              <a:t>, </a:t>
            </a:r>
            <a:r>
              <a:rPr lang="ko-KR" altLang="en-US" dirty="0"/>
              <a:t>스트림</a:t>
            </a:r>
            <a:r>
              <a:rPr lang="en-US" altLang="ko-KR" dirty="0"/>
              <a:t>(</a:t>
            </a:r>
            <a:r>
              <a:rPr lang="ko-KR" altLang="en-US" dirty="0"/>
              <a:t>주기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센서 요청</a:t>
            </a:r>
            <a:endParaRPr lang="en-US" altLang="ko-KR" dirty="0"/>
          </a:p>
          <a:p>
            <a:pPr lvl="3"/>
            <a:r>
              <a:rPr lang="ko-KR" altLang="en-US" dirty="0"/>
              <a:t>단일</a:t>
            </a:r>
            <a:r>
              <a:rPr lang="en-US" altLang="ko-KR" dirty="0"/>
              <a:t>, </a:t>
            </a:r>
            <a:r>
              <a:rPr lang="ko-KR" altLang="en-US" dirty="0"/>
              <a:t>스트림</a:t>
            </a:r>
            <a:r>
              <a:rPr lang="en-US" altLang="ko-KR" dirty="0"/>
              <a:t>(</a:t>
            </a:r>
            <a:r>
              <a:rPr lang="ko-KR" altLang="en-US" dirty="0"/>
              <a:t>주기</a:t>
            </a:r>
            <a:r>
              <a:rPr lang="en-US" altLang="ko-KR" dirty="0"/>
              <a:t>) </a:t>
            </a:r>
          </a:p>
          <a:p>
            <a:pPr lvl="2"/>
            <a:r>
              <a:rPr lang="ko-KR" altLang="en-US" dirty="0"/>
              <a:t>위치 요청</a:t>
            </a:r>
            <a:endParaRPr lang="en-US" altLang="ko-KR" dirty="0"/>
          </a:p>
          <a:p>
            <a:pPr lvl="3"/>
            <a:r>
              <a:rPr lang="ko-KR" altLang="en-US" dirty="0"/>
              <a:t>단일</a:t>
            </a:r>
            <a:r>
              <a:rPr lang="en-US" altLang="ko-KR" dirty="0"/>
              <a:t>, </a:t>
            </a:r>
            <a:r>
              <a:rPr lang="ko-KR" altLang="en-US" dirty="0"/>
              <a:t>스트림</a:t>
            </a:r>
            <a:r>
              <a:rPr lang="en-US" altLang="ko-KR" dirty="0"/>
              <a:t>(</a:t>
            </a:r>
            <a:r>
              <a:rPr lang="ko-KR" altLang="en-US" dirty="0"/>
              <a:t>주기</a:t>
            </a:r>
            <a:r>
              <a:rPr lang="en-US" altLang="ko-KR" dirty="0"/>
              <a:t>)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094E201-B6B5-4EC2-827F-31E70345FE51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메커넘 송신 </a:t>
            </a:r>
            <a:r>
              <a:rPr lang="en-US" altLang="ko-KR" dirty="0"/>
              <a:t>-&gt; </a:t>
            </a:r>
            <a:r>
              <a:rPr lang="ko-KR" altLang="en-US" dirty="0"/>
              <a:t>상위제어기 수신</a:t>
            </a:r>
            <a:endParaRPr lang="en-US" altLang="ko-KR" dirty="0"/>
          </a:p>
          <a:p>
            <a:pPr lvl="1"/>
            <a:r>
              <a:rPr lang="ko-KR" altLang="en-US" dirty="0"/>
              <a:t>제어명령응답</a:t>
            </a:r>
            <a:endParaRPr lang="en-US" altLang="ko-KR" dirty="0"/>
          </a:p>
          <a:p>
            <a:pPr lvl="1"/>
            <a:r>
              <a:rPr lang="ko-KR" altLang="en-US" dirty="0"/>
              <a:t>상태요청응답</a:t>
            </a:r>
            <a:endParaRPr lang="en-US" altLang="ko-KR" dirty="0"/>
          </a:p>
          <a:p>
            <a:pPr lvl="2"/>
            <a:r>
              <a:rPr lang="ko-KR" altLang="en-US" dirty="0"/>
              <a:t>플랫폼 전체 상태</a:t>
            </a:r>
            <a:endParaRPr lang="en-US" altLang="ko-KR" dirty="0"/>
          </a:p>
          <a:p>
            <a:pPr lvl="3"/>
            <a:r>
              <a:rPr lang="ko-KR" altLang="en-US" dirty="0"/>
              <a:t>플랫폼 단일 </a:t>
            </a:r>
            <a:r>
              <a:rPr lang="en-US" altLang="ko-KR" dirty="0"/>
              <a:t>+ </a:t>
            </a:r>
            <a:r>
              <a:rPr lang="ko-KR" altLang="en-US" dirty="0" err="1"/>
              <a:t>센서값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 err="1"/>
              <a:t>위치값</a:t>
            </a:r>
            <a:endParaRPr lang="en-US" altLang="ko-KR" dirty="0"/>
          </a:p>
          <a:p>
            <a:pPr lvl="2"/>
            <a:r>
              <a:rPr lang="ko-KR" altLang="en-US" dirty="0"/>
              <a:t>플랫폼 단일 상태</a:t>
            </a:r>
            <a:endParaRPr lang="en-US" altLang="ko-KR" dirty="0"/>
          </a:p>
          <a:p>
            <a:pPr lvl="2"/>
            <a:r>
              <a:rPr lang="ko-KR" altLang="en-US" dirty="0" err="1"/>
              <a:t>센서값</a:t>
            </a:r>
            <a:endParaRPr lang="en-US" altLang="ko-KR" dirty="0"/>
          </a:p>
          <a:p>
            <a:pPr lvl="2"/>
            <a:r>
              <a:rPr lang="ko-KR" altLang="en-US" dirty="0" err="1"/>
              <a:t>위치값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845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079E7-85C6-4300-A195-E5162390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9FD7C-5115-49DA-978C-C5EF8B5D4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모드전환명령</a:t>
            </a:r>
            <a:endParaRPr lang="en-US" altLang="ko-KR" dirty="0"/>
          </a:p>
          <a:p>
            <a:pPr lvl="1"/>
            <a:r>
              <a:rPr lang="ko-KR" altLang="en-US" dirty="0" err="1"/>
              <a:t>조그속도모드</a:t>
            </a:r>
            <a:endParaRPr lang="en-US" altLang="ko-KR" dirty="0"/>
          </a:p>
          <a:p>
            <a:pPr lvl="1"/>
            <a:r>
              <a:rPr lang="ko-KR" altLang="en-US" dirty="0"/>
              <a:t>위치자동모드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727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</TotalTime>
  <Words>147</Words>
  <Application>Microsoft Office PowerPoint</Application>
  <PresentationFormat>와이드스크린</PresentationFormat>
  <Paragraphs>46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방수도장로봇 메커넘 플랫폼 통신 프로토콜 v0.1</vt:lpstr>
      <vt:lpstr>목차</vt:lpstr>
      <vt:lpstr>프로토콜 개요</vt:lpstr>
      <vt:lpstr>프로토콜 개요</vt:lpstr>
      <vt:lpstr>명령어 종류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메커넘 플랫폼 통신 프로토콜</dc:title>
  <dc:creator>곽 정환</dc:creator>
  <cp:lastModifiedBy>곽 정환</cp:lastModifiedBy>
  <cp:revision>29</cp:revision>
  <dcterms:created xsi:type="dcterms:W3CDTF">2021-04-20T11:24:47Z</dcterms:created>
  <dcterms:modified xsi:type="dcterms:W3CDTF">2021-04-22T02:19:57Z</dcterms:modified>
</cp:coreProperties>
</file>