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33FC1-5ACB-C60F-FCFE-40C62A5E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7DB249-1CDE-8F1F-8B77-5E1C8AB6E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14FE5-D3B2-B492-7D03-D1D0BBCB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9DC935-F7E5-45FF-430A-07ADD2F6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FAA01-6D13-14F4-23F6-DEBBA0A6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82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EF782-AA13-B3E5-73E3-4513FEA7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D2B08B-8A36-57F3-39EA-11F38AC5A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BD04C6-DAFF-5C2A-0CFA-2D17EEB9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8CDB6-85C9-5643-4C4E-25CC258F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0B948B-D442-16A1-1C8C-8253B4B9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3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81F30-76BA-9B71-23AB-5B5BC53E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F663BD-F05B-7A74-64A8-685C6F08D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39B82-A92D-DD8C-F0E5-A521C27B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CF4F85-9BFC-AC05-B3B4-59811D48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0B1D1-5FC8-B594-62D6-6E953493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3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DBF43-BA15-BC86-118F-25E37BF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248F7-C7C7-52BC-6F39-7A5A6BAB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5D74C-87E2-69B9-DC39-1FCFC58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1DB830-3CF8-0215-C30C-5E47EAD7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85BD1-509B-DF56-4874-E9836365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92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40E53-35AC-AC72-AA7C-F88F4109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DC1367-8430-424A-0889-830EC559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340A3-32A9-8F69-DD4D-DF5E56A8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92B658-F609-C629-4A9B-EBF3F1D7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F2C9F-6E0F-378D-37E5-C8C37080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2BD8F-0054-A23E-FC04-D6A68C03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3CD7B-EF60-9193-A6C8-1347B4B9F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EF3816-FB03-09BB-366F-8F62DB01E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B3D7D-174F-97C6-DBFE-F774BF68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5E5194-67C5-B3EF-4E84-386221A3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C61B0B-7A65-39DC-130B-416AF093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7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35465-00F2-F451-E4FE-51658329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E8BA3C-C5A2-BEB7-52D6-EB782B3DC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D001C-919A-383D-8214-D65EC8F39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02350-BD7D-E569-E2EB-8496B805F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9774A4-4B07-4126-0F87-0956F4C49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EFDFE-CEEE-CE9C-CC93-9700D8F4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CEA5E9-4A3C-EF1F-CE3E-F2E4623B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1CE880-03FA-F0D3-93C4-646DC4CD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05496-9446-8273-3297-9C393587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574A64-0CBF-A847-BF65-DE8DD689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226AF4-5541-810C-E792-07893C3B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5EEE4E-6C6F-9C32-17B2-DD33AD29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28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093744-17B2-80BB-5404-D075BC8E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36632B-6B09-BF3C-AB4A-7177C4B7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CBE31B-736E-E268-DC5E-D280646E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44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53419-C2A6-F48F-65C3-3C1639B7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20E1F-F3F6-FAEA-08F9-7116F570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A38678-DD35-0299-0176-23ED03A1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429BC4-038C-EEB3-45DC-645A9A6E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2D93DA-AD06-2E02-BCD0-BCB950C8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75C4C-6D32-B326-8488-F5D0A729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20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EFDCE-50E0-1C9E-1840-E256ED06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CD4045-EDE1-EC63-D415-AAB6F738E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3C0035-CA9D-FF06-EAA4-83581D6CD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8DBADD-E028-DE51-D786-BEA83C3F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B927C-F238-4488-3E7F-138DE742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CE84FC-D857-5336-AA42-3D4C421A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89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B6C007-AE30-BEC1-7076-31F77D4D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472174-46FF-CC1F-9AB5-827ED0F1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104E28-A1CC-4309-6201-FBBBF6C81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79534-8C1D-49CA-98B7-09C3BD306B66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DCA52-C16F-C496-2E68-5AFD98BF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4D4925-E953-6C9F-6941-229DB0C9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97E35-9156-4597-90E7-11562DCE5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6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18FA365-3C34-D55F-40D3-B216AF2F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1" y="1410655"/>
            <a:ext cx="3570243" cy="36485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56B5A34-384B-E1FB-AEDE-0BDC0CD8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18" y="1353293"/>
            <a:ext cx="3655188" cy="376329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BA5DAF1-840F-5BD1-F6D7-4ECBD18F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519" y="1353293"/>
            <a:ext cx="3749680" cy="37632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80D9FD-DE23-D3C4-E897-84BA82575A40}"/>
              </a:ext>
            </a:extLst>
          </p:cNvPr>
          <p:cNvSpPr txBox="1"/>
          <p:nvPr/>
        </p:nvSpPr>
        <p:spPr>
          <a:xfrm>
            <a:off x="1823731" y="9028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811C7C-B4FD-ACDA-DF0D-2A27CE1795C6}"/>
              </a:ext>
            </a:extLst>
          </p:cNvPr>
          <p:cNvSpPr txBox="1"/>
          <p:nvPr/>
        </p:nvSpPr>
        <p:spPr>
          <a:xfrm>
            <a:off x="6025388" y="9028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TP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E2C9B88-FB60-2AF8-456B-EC504CFCA0B8}"/>
              </a:ext>
            </a:extLst>
          </p:cNvPr>
          <p:cNvSpPr txBox="1"/>
          <p:nvPr/>
        </p:nvSpPr>
        <p:spPr>
          <a:xfrm>
            <a:off x="10040685" y="85507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C5E26D2-BCE9-DC61-BF7F-ED766280A006}"/>
              </a:ext>
            </a:extLst>
          </p:cNvPr>
          <p:cNvSpPr txBox="1"/>
          <p:nvPr/>
        </p:nvSpPr>
        <p:spPr>
          <a:xfrm>
            <a:off x="506147" y="337594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ATL-SM01</a:t>
            </a:r>
          </a:p>
        </p:txBody>
      </p:sp>
    </p:spTree>
    <p:extLst>
      <p:ext uri="{BB962C8B-B14F-4D97-AF65-F5344CB8AC3E}">
        <p14:creationId xmlns:p14="http://schemas.microsoft.com/office/powerpoint/2010/main" val="131820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3B266B-81E4-2336-D781-C849BB94C450}"/>
              </a:ext>
            </a:extLst>
          </p:cNvPr>
          <p:cNvSpPr txBox="1"/>
          <p:nvPr/>
        </p:nvSpPr>
        <p:spPr>
          <a:xfrm>
            <a:off x="506147" y="337594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ATL-SM02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865991-34C8-01E5-1D66-29FFC769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74" y="1762150"/>
            <a:ext cx="3412265" cy="34183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F7155B-5FE0-057C-4FD5-24F7B010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598" y="1697731"/>
            <a:ext cx="3412265" cy="34625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22404E-B328-8FC3-8ACB-B1D3D70A6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051" y="1697731"/>
            <a:ext cx="3412266" cy="344317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809D79-C14D-80B3-C316-A240A2B0C940}"/>
              </a:ext>
            </a:extLst>
          </p:cNvPr>
          <p:cNvSpPr txBox="1"/>
          <p:nvPr/>
        </p:nvSpPr>
        <p:spPr>
          <a:xfrm>
            <a:off x="1823731" y="9028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8E04B3-0893-7D26-AF2A-96C233C1E737}"/>
              </a:ext>
            </a:extLst>
          </p:cNvPr>
          <p:cNvSpPr txBox="1"/>
          <p:nvPr/>
        </p:nvSpPr>
        <p:spPr>
          <a:xfrm>
            <a:off x="6025388" y="9028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B20F46-B056-7394-BB42-56A193B50E03}"/>
              </a:ext>
            </a:extLst>
          </p:cNvPr>
          <p:cNvSpPr txBox="1"/>
          <p:nvPr/>
        </p:nvSpPr>
        <p:spPr>
          <a:xfrm>
            <a:off x="10040685" y="85507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</a:t>
            </a:r>
          </a:p>
        </p:txBody>
      </p:sp>
    </p:spTree>
    <p:extLst>
      <p:ext uri="{BB962C8B-B14F-4D97-AF65-F5344CB8AC3E}">
        <p14:creationId xmlns:p14="http://schemas.microsoft.com/office/powerpoint/2010/main" val="20697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1518C-A3B8-6D3C-6AC7-04EC69D9B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50233F6-9285-CE50-35E4-124F854776B9}"/>
              </a:ext>
            </a:extLst>
          </p:cNvPr>
          <p:cNvSpPr txBox="1"/>
          <p:nvPr/>
        </p:nvSpPr>
        <p:spPr>
          <a:xfrm>
            <a:off x="506147" y="337594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ATL-SM03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39F9D6-1693-9853-3100-50BD62C5A8C9}"/>
              </a:ext>
            </a:extLst>
          </p:cNvPr>
          <p:cNvSpPr txBox="1"/>
          <p:nvPr/>
        </p:nvSpPr>
        <p:spPr>
          <a:xfrm>
            <a:off x="1823731" y="9028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8734C6-2798-6467-F6F9-95380140A658}"/>
              </a:ext>
            </a:extLst>
          </p:cNvPr>
          <p:cNvSpPr txBox="1"/>
          <p:nvPr/>
        </p:nvSpPr>
        <p:spPr>
          <a:xfrm>
            <a:off x="6025388" y="9028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124D0E-6AF8-B102-8E33-B0D5EA38C743}"/>
              </a:ext>
            </a:extLst>
          </p:cNvPr>
          <p:cNvSpPr txBox="1"/>
          <p:nvPr/>
        </p:nvSpPr>
        <p:spPr>
          <a:xfrm>
            <a:off x="9433049" y="9028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688C92-BD41-BE2B-2D91-24DD7513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83" y="1678366"/>
            <a:ext cx="3456243" cy="34625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092779-878E-0775-9AB6-C792DE3B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459" y="1649293"/>
            <a:ext cx="3456243" cy="35594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E0A2E7A-83D4-A216-F832-8FB1669FD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235" y="1629928"/>
            <a:ext cx="3514439" cy="35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8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7AC45-968C-64A8-5DDB-38A28114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4A7983D-C368-47AE-2726-B907BD4F9E65}"/>
              </a:ext>
            </a:extLst>
          </p:cNvPr>
          <p:cNvSpPr txBox="1"/>
          <p:nvPr/>
        </p:nvSpPr>
        <p:spPr>
          <a:xfrm>
            <a:off x="506147" y="337594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ATL-SM04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1865AB-B286-6E1B-3B8F-B3B903B5638D}"/>
              </a:ext>
            </a:extLst>
          </p:cNvPr>
          <p:cNvSpPr txBox="1"/>
          <p:nvPr/>
        </p:nvSpPr>
        <p:spPr>
          <a:xfrm>
            <a:off x="1823731" y="9028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1BC286-FCE2-DED4-EF3C-C3E8F3133D15}"/>
              </a:ext>
            </a:extLst>
          </p:cNvPr>
          <p:cNvSpPr txBox="1"/>
          <p:nvPr/>
        </p:nvSpPr>
        <p:spPr>
          <a:xfrm>
            <a:off x="6025388" y="9028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51C2BB-C558-6983-5AEA-7A9D9D30F67C}"/>
              </a:ext>
            </a:extLst>
          </p:cNvPr>
          <p:cNvSpPr txBox="1"/>
          <p:nvPr/>
        </p:nvSpPr>
        <p:spPr>
          <a:xfrm>
            <a:off x="9433049" y="9028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64C162-A466-3B8C-2238-D434D552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28" y="1272157"/>
            <a:ext cx="3456243" cy="35258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6F0B8E-0C9D-FD36-2072-A3B7DDBB8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27" y="1272029"/>
            <a:ext cx="3456243" cy="35260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65FDEA-E5F7-D364-4797-DC64033C4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561" y="1396499"/>
            <a:ext cx="3404311" cy="34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0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ADE99-7AF2-B5C7-EBED-F0FBAB27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949048-6428-76D1-5ACA-0F7579B5D4AE}"/>
              </a:ext>
            </a:extLst>
          </p:cNvPr>
          <p:cNvSpPr txBox="1"/>
          <p:nvPr/>
        </p:nvSpPr>
        <p:spPr>
          <a:xfrm>
            <a:off x="506147" y="337594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ATL-SM03 plus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F9EACC-5280-3EE3-700D-E991EF307991}"/>
              </a:ext>
            </a:extLst>
          </p:cNvPr>
          <p:cNvSpPr txBox="1"/>
          <p:nvPr/>
        </p:nvSpPr>
        <p:spPr>
          <a:xfrm>
            <a:off x="1823731" y="9028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7381B8-737C-B1C5-D770-3C8F0F21B8CA}"/>
              </a:ext>
            </a:extLst>
          </p:cNvPr>
          <p:cNvSpPr txBox="1"/>
          <p:nvPr/>
        </p:nvSpPr>
        <p:spPr>
          <a:xfrm>
            <a:off x="5998380" y="9026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669232-0C41-5187-768B-9CB3943AD387}"/>
              </a:ext>
            </a:extLst>
          </p:cNvPr>
          <p:cNvSpPr txBox="1"/>
          <p:nvPr/>
        </p:nvSpPr>
        <p:spPr>
          <a:xfrm>
            <a:off x="9433049" y="9028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3D2C2AD-D3CC-06AE-2154-22E5BA14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1" y="1468056"/>
            <a:ext cx="3532310" cy="352600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00CDB3C-C6FD-4AF3-954E-F8346ACE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6" y="1468055"/>
            <a:ext cx="3513181" cy="352600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D62ADB6-9FF0-568E-4415-E90B39673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652" y="1432027"/>
            <a:ext cx="3545062" cy="35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89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21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Kaique Almeida Justino da Silva</dc:creator>
  <cp:lastModifiedBy>Kaique Almeida Justino da Silva</cp:lastModifiedBy>
  <cp:revision>4</cp:revision>
  <dcterms:created xsi:type="dcterms:W3CDTF">2024-11-02T02:08:21Z</dcterms:created>
  <dcterms:modified xsi:type="dcterms:W3CDTF">2024-11-07T13:11:21Z</dcterms:modified>
</cp:coreProperties>
</file>