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87486" autoAdjust="0"/>
  </p:normalViewPr>
  <p:slideViewPr>
    <p:cSldViewPr snapToGrid="0">
      <p:cViewPr varScale="1">
        <p:scale>
          <a:sx n="141" d="100"/>
          <a:sy n="141" d="100"/>
        </p:scale>
        <p:origin x="1760" y="7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DFB-5C5E-4776-BF73-ABE86C2F552D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6A295-5191-4BD6-8A46-6D5A92B3FF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024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Simulaattorin eri tapahtumat ovat seuraavat:</a:t>
            </a:r>
            <a:br>
              <a:rPr lang="fi-FI" dirty="0"/>
            </a:b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Kun simulaattori käynnistyy, niin </a:t>
            </a:r>
            <a:r>
              <a:rPr lang="fi-FI" dirty="0" err="1"/>
              <a:t>mainwindow</a:t>
            </a:r>
            <a:r>
              <a:rPr lang="fi-FI" dirty="0"/>
              <a:t> luokan </a:t>
            </a:r>
            <a:r>
              <a:rPr lang="fi-FI" dirty="0" err="1"/>
              <a:t>konstruktorissa</a:t>
            </a:r>
            <a:r>
              <a:rPr lang="fi-FI" dirty="0"/>
              <a:t> luodaan </a:t>
            </a:r>
            <a:r>
              <a:rPr lang="fi-FI" dirty="0" err="1"/>
              <a:t>rfidcardreader</a:t>
            </a:r>
            <a:r>
              <a:rPr lang="fi-FI" dirty="0"/>
              <a:t> ja </a:t>
            </a:r>
            <a:r>
              <a:rPr lang="fi-FI" dirty="0" err="1"/>
              <a:t>pinui</a:t>
            </a:r>
            <a:r>
              <a:rPr lang="fi-FI" dirty="0"/>
              <a:t> luokista oliot (kooste yhteys). </a:t>
            </a:r>
            <a:r>
              <a:rPr lang="fi-FI" dirty="0" err="1"/>
              <a:t>Mainwindow</a:t>
            </a:r>
            <a:r>
              <a:rPr lang="fi-FI" dirty="0"/>
              <a:t> </a:t>
            </a:r>
            <a:r>
              <a:rPr lang="fi-FI" dirty="0" err="1"/>
              <a:t>konstruktorissa</a:t>
            </a:r>
            <a:r>
              <a:rPr lang="fi-FI" dirty="0"/>
              <a:t> yhdistetään (</a:t>
            </a:r>
            <a:r>
              <a:rPr lang="fi-FI" dirty="0" err="1"/>
              <a:t>connect</a:t>
            </a:r>
            <a:r>
              <a:rPr lang="fi-FI" dirty="0"/>
              <a:t>) INSERT CARD </a:t>
            </a:r>
            <a:r>
              <a:rPr lang="fi-FI" dirty="0" err="1"/>
              <a:t>QPushButtonin</a:t>
            </a:r>
            <a:r>
              <a:rPr lang="fi-FI" dirty="0"/>
              <a:t> </a:t>
            </a:r>
            <a:r>
              <a:rPr lang="fi-FI" dirty="0" err="1"/>
              <a:t>clicked</a:t>
            </a:r>
            <a:r>
              <a:rPr lang="fi-FI" dirty="0"/>
              <a:t> signaali </a:t>
            </a:r>
            <a:r>
              <a:rPr lang="fi-FI" dirty="0" err="1"/>
              <a:t>handleClick</a:t>
            </a:r>
            <a:r>
              <a:rPr lang="fi-FI" dirty="0"/>
              <a:t>() nimiseen </a:t>
            </a:r>
            <a:r>
              <a:rPr lang="fi-FI" dirty="0" err="1"/>
              <a:t>slot</a:t>
            </a:r>
            <a:r>
              <a:rPr lang="fi-FI" dirty="0"/>
              <a:t> funktioon (katso seuraavalta kalvolta esimerkkiä </a:t>
            </a:r>
            <a:r>
              <a:rPr lang="fi-FI" dirty="0" err="1"/>
              <a:t>mainwindow</a:t>
            </a:r>
            <a:r>
              <a:rPr lang="fi-FI" dirty="0"/>
              <a:t> luokan rakenteesta).</a:t>
            </a:r>
          </a:p>
          <a:p>
            <a:pPr marL="228600" indent="-228600">
              <a:buAutoNum type="arabicPeriod"/>
            </a:pP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Kun käyttäjä sitten painaa </a:t>
            </a:r>
            <a:r>
              <a:rPr lang="fi-FI" dirty="0" err="1"/>
              <a:t>mainwindow</a:t>
            </a:r>
            <a:r>
              <a:rPr lang="fi-FI" dirty="0"/>
              <a:t> käyttöliittymän INSERT CARD nappia, niin </a:t>
            </a:r>
            <a:r>
              <a:rPr lang="fi-FI" dirty="0" err="1"/>
              <a:t>rfidcardreader</a:t>
            </a:r>
            <a:r>
              <a:rPr lang="fi-FI" dirty="0"/>
              <a:t> olion ikkuna avautuu. </a:t>
            </a:r>
            <a:r>
              <a:rPr lang="fi-FI" dirty="0" err="1"/>
              <a:t>Rfidcardreader</a:t>
            </a:r>
            <a:r>
              <a:rPr lang="fi-FI" dirty="0"/>
              <a:t> olion </a:t>
            </a:r>
            <a:r>
              <a:rPr lang="fi-FI" dirty="0" err="1"/>
              <a:t>QPushButtonin</a:t>
            </a:r>
            <a:r>
              <a:rPr lang="fi-FI" dirty="0"/>
              <a:t> </a:t>
            </a:r>
            <a:r>
              <a:rPr lang="fi-FI" dirty="0" err="1"/>
              <a:t>clicked</a:t>
            </a:r>
            <a:r>
              <a:rPr lang="fi-FI" dirty="0"/>
              <a:t> signaali on kytkettävä </a:t>
            </a:r>
            <a:r>
              <a:rPr lang="fi-FI" dirty="0" err="1"/>
              <a:t>mainwindowin</a:t>
            </a:r>
            <a:r>
              <a:rPr lang="fi-FI" dirty="0"/>
              <a:t> </a:t>
            </a:r>
            <a:r>
              <a:rPr lang="fi-FI" dirty="0" err="1"/>
              <a:t>receiveCardNumber</a:t>
            </a:r>
            <a:r>
              <a:rPr lang="fi-FI" dirty="0"/>
              <a:t>() </a:t>
            </a:r>
            <a:r>
              <a:rPr lang="fi-FI" dirty="0" err="1"/>
              <a:t>slottiin</a:t>
            </a:r>
            <a:r>
              <a:rPr lang="fi-FI" dirty="0"/>
              <a:t> (tämä on kannattanut tehdä jo </a:t>
            </a:r>
            <a:r>
              <a:rPr lang="fi-FI" dirty="0" err="1"/>
              <a:t>mainwindow</a:t>
            </a:r>
            <a:r>
              <a:rPr lang="fi-FI" dirty="0"/>
              <a:t> olion </a:t>
            </a:r>
            <a:r>
              <a:rPr lang="fi-FI" dirty="0" err="1"/>
              <a:t>konstruktorissa</a:t>
            </a:r>
            <a:r>
              <a:rPr lang="fi-FI" dirty="0"/>
              <a:t> siinä vaiheessa, kun </a:t>
            </a:r>
            <a:r>
              <a:rPr lang="fi-FI" dirty="0" err="1"/>
              <a:t>rfidcardreader</a:t>
            </a:r>
            <a:r>
              <a:rPr lang="fi-FI" dirty="0"/>
              <a:t> olio luotiin).</a:t>
            </a:r>
          </a:p>
          <a:p>
            <a:pPr marL="228600" indent="-228600">
              <a:buAutoNum type="arabicPeriod"/>
            </a:pP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Kun sitten käyttäjä painaa </a:t>
            </a:r>
            <a:r>
              <a:rPr lang="fi-FI" dirty="0" err="1"/>
              <a:t>rfidcardreader</a:t>
            </a:r>
            <a:r>
              <a:rPr lang="fi-FI" dirty="0"/>
              <a:t> ikkunan </a:t>
            </a:r>
            <a:r>
              <a:rPr lang="fi-FI" dirty="0" err="1"/>
              <a:t>ReadCard</a:t>
            </a:r>
            <a:r>
              <a:rPr lang="fi-FI" dirty="0"/>
              <a:t> </a:t>
            </a:r>
            <a:r>
              <a:rPr lang="fi-FI" dirty="0" err="1"/>
              <a:t>QPushButtonia</a:t>
            </a:r>
            <a:r>
              <a:rPr lang="fi-FI" dirty="0"/>
              <a:t>, niin kyseisen </a:t>
            </a:r>
            <a:r>
              <a:rPr lang="fi-FI" dirty="0" err="1"/>
              <a:t>käyttöliitymän</a:t>
            </a:r>
            <a:r>
              <a:rPr lang="fi-FI" dirty="0"/>
              <a:t> </a:t>
            </a:r>
            <a:r>
              <a:rPr lang="fi-FI" dirty="0" err="1"/>
              <a:t>lineEdittiin</a:t>
            </a:r>
            <a:r>
              <a:rPr lang="fi-FI" dirty="0"/>
              <a:t> kirjoitettu numero luetaan ja se lähetetään </a:t>
            </a:r>
            <a:r>
              <a:rPr lang="fi-FI" dirty="0" err="1"/>
              <a:t>short</a:t>
            </a:r>
            <a:r>
              <a:rPr lang="fi-FI" dirty="0"/>
              <a:t> </a:t>
            </a:r>
            <a:r>
              <a:rPr lang="fi-FI" dirty="0" err="1"/>
              <a:t>tyypisenä</a:t>
            </a:r>
            <a:r>
              <a:rPr lang="fi-FI" dirty="0"/>
              <a:t> parametrina vastaanottajan (</a:t>
            </a:r>
            <a:r>
              <a:rPr lang="fi-FI" dirty="0" err="1"/>
              <a:t>mainwindow</a:t>
            </a:r>
            <a:r>
              <a:rPr lang="fi-FI" dirty="0"/>
              <a:t>) </a:t>
            </a:r>
            <a:r>
              <a:rPr lang="fi-FI" dirty="0" err="1"/>
              <a:t>slottiin</a:t>
            </a:r>
            <a:r>
              <a:rPr lang="fi-FI" dirty="0"/>
              <a:t>. Ja tuolla </a:t>
            </a:r>
            <a:r>
              <a:rPr lang="fi-FI" dirty="0" err="1"/>
              <a:t>slot</a:t>
            </a:r>
            <a:r>
              <a:rPr lang="fi-FI" dirty="0"/>
              <a:t> </a:t>
            </a:r>
            <a:r>
              <a:rPr lang="fi-FI" dirty="0" err="1"/>
              <a:t>handlerissä</a:t>
            </a:r>
            <a:r>
              <a:rPr lang="fi-FI" dirty="0"/>
              <a:t> numero sitten kirjoitetaan </a:t>
            </a:r>
            <a:r>
              <a:rPr lang="fi-FI" dirty="0" err="1"/>
              <a:t>Current</a:t>
            </a:r>
            <a:r>
              <a:rPr lang="fi-FI" dirty="0"/>
              <a:t> Card </a:t>
            </a:r>
            <a:r>
              <a:rPr lang="fi-FI" dirty="0" err="1"/>
              <a:t>Number</a:t>
            </a:r>
            <a:r>
              <a:rPr lang="fi-FI" dirty="0"/>
              <a:t> </a:t>
            </a:r>
            <a:r>
              <a:rPr lang="fi-FI" dirty="0" err="1"/>
              <a:t>lineEdit</a:t>
            </a:r>
            <a:r>
              <a:rPr lang="fi-FI" dirty="0"/>
              <a:t> olion </a:t>
            </a:r>
            <a:r>
              <a:rPr lang="fi-FI" dirty="0" err="1"/>
              <a:t>mainwindow</a:t>
            </a:r>
            <a:r>
              <a:rPr lang="fi-FI" dirty="0"/>
              <a:t> käyttöliittymässä. </a:t>
            </a:r>
            <a:r>
              <a:rPr lang="fi-FI" dirty="0" err="1"/>
              <a:t>ReadCard</a:t>
            </a:r>
            <a:r>
              <a:rPr lang="fi-FI" dirty="0"/>
              <a:t> napin painaminen saa aikaan myös </a:t>
            </a:r>
            <a:r>
              <a:rPr lang="fi-FI" dirty="0" err="1"/>
              <a:t>pinui</a:t>
            </a:r>
            <a:r>
              <a:rPr lang="fi-FI" dirty="0"/>
              <a:t> olion näyttämisen käyttäjälle (eli kaikki 3 ikkunaa nyt yhtä aikaa auki).</a:t>
            </a:r>
          </a:p>
          <a:p>
            <a:pPr marL="228600" indent="-228600">
              <a:buAutoNum type="arabicPeriod"/>
            </a:pP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Kun sitten käyttäjä painaa </a:t>
            </a:r>
            <a:r>
              <a:rPr lang="fi-FI" dirty="0" err="1"/>
              <a:t>pinui</a:t>
            </a:r>
            <a:r>
              <a:rPr lang="fi-FI" dirty="0"/>
              <a:t> ikkunan </a:t>
            </a:r>
            <a:r>
              <a:rPr lang="fi-FI" dirty="0" err="1"/>
              <a:t>ReadPin</a:t>
            </a:r>
            <a:r>
              <a:rPr lang="fi-FI" dirty="0"/>
              <a:t> nappia, niin kyseisen käyttöliittymän </a:t>
            </a:r>
            <a:r>
              <a:rPr lang="fi-FI" dirty="0" err="1"/>
              <a:t>lineEdittiin</a:t>
            </a:r>
            <a:r>
              <a:rPr lang="fi-FI" dirty="0"/>
              <a:t> kirjoitettu numero luetaan ja se lähetetään </a:t>
            </a:r>
            <a:r>
              <a:rPr lang="fi-FI" dirty="0" err="1"/>
              <a:t>short</a:t>
            </a:r>
            <a:r>
              <a:rPr lang="fi-FI" dirty="0"/>
              <a:t> tyyppisenä parametrina vastaanottajan (</a:t>
            </a:r>
            <a:r>
              <a:rPr lang="fi-FI" dirty="0" err="1"/>
              <a:t>mainwindow</a:t>
            </a:r>
            <a:r>
              <a:rPr lang="fi-FI" dirty="0"/>
              <a:t>) </a:t>
            </a:r>
            <a:r>
              <a:rPr lang="fi-FI" dirty="0" err="1"/>
              <a:t>slottiin</a:t>
            </a:r>
            <a:r>
              <a:rPr lang="fi-FI" dirty="0"/>
              <a:t>. Tuolla </a:t>
            </a:r>
            <a:r>
              <a:rPr lang="fi-FI" dirty="0" err="1"/>
              <a:t>slot</a:t>
            </a:r>
            <a:r>
              <a:rPr lang="fi-FI" dirty="0"/>
              <a:t> </a:t>
            </a:r>
            <a:r>
              <a:rPr lang="fi-FI" dirty="0" err="1"/>
              <a:t>handlesissä</a:t>
            </a:r>
            <a:r>
              <a:rPr lang="fi-FI" dirty="0"/>
              <a:t> sitten päivitetään </a:t>
            </a:r>
            <a:r>
              <a:rPr lang="fi-FI" dirty="0" err="1"/>
              <a:t>pin</a:t>
            </a:r>
            <a:r>
              <a:rPr lang="fi-FI" dirty="0"/>
              <a:t> </a:t>
            </a:r>
            <a:r>
              <a:rPr lang="fi-FI" dirty="0" err="1"/>
              <a:t>attampts</a:t>
            </a:r>
            <a:r>
              <a:rPr lang="fi-FI" dirty="0"/>
              <a:t> lukumäärää, kirjoitetaan </a:t>
            </a:r>
            <a:r>
              <a:rPr lang="fi-FI" dirty="0" err="1"/>
              <a:t>Current</a:t>
            </a:r>
            <a:r>
              <a:rPr lang="fi-FI" dirty="0"/>
              <a:t> </a:t>
            </a:r>
            <a:r>
              <a:rPr lang="fi-FI" dirty="0" err="1"/>
              <a:t>Pin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</a:t>
            </a:r>
            <a:r>
              <a:rPr lang="fi-FI" dirty="0" err="1"/>
              <a:t>mainwindow</a:t>
            </a:r>
            <a:r>
              <a:rPr lang="fi-FI" dirty="0"/>
              <a:t> olion käyttöliittymään.</a:t>
            </a:r>
          </a:p>
          <a:p>
            <a:pPr marL="228600" indent="-228600">
              <a:buAutoNum type="arabicPeriod"/>
            </a:pPr>
            <a:endParaRPr lang="fi-FI" dirty="0"/>
          </a:p>
          <a:p>
            <a:pPr marL="0" indent="0">
              <a:buNone/>
            </a:pPr>
            <a:r>
              <a:rPr lang="fi-FI" dirty="0"/>
              <a:t>Ja kun tuo perustoiminnallisuus (1-4 kohdat) on saatu toteutettua niin tehtävää jatketaan seuraavilla tavoitteilla:</a:t>
            </a:r>
          </a:p>
          <a:p>
            <a:pPr marL="228600" indent="-228600">
              <a:buAutoNum type="arabicPeriod"/>
            </a:pPr>
            <a:r>
              <a:rPr lang="fi-FI" dirty="0"/>
              <a:t>Muutetaan toteutus dynaamiseksi, missä </a:t>
            </a:r>
            <a:r>
              <a:rPr lang="fi-FI" dirty="0" err="1"/>
              <a:t>rfidcardreader</a:t>
            </a:r>
            <a:r>
              <a:rPr lang="fi-FI" dirty="0"/>
              <a:t> ja </a:t>
            </a:r>
            <a:r>
              <a:rPr lang="fi-FI" dirty="0" err="1"/>
              <a:t>pinui</a:t>
            </a:r>
            <a:r>
              <a:rPr lang="fi-FI" dirty="0"/>
              <a:t> oliot luodaan tarvittaessa ja tuhotaan, kun niitä ei tarvita. Eli </a:t>
            </a:r>
            <a:r>
              <a:rPr lang="fi-FI" dirty="0" err="1"/>
              <a:t>rfidcardreader</a:t>
            </a:r>
            <a:r>
              <a:rPr lang="fi-FI" dirty="0"/>
              <a:t> ja </a:t>
            </a:r>
            <a:r>
              <a:rPr lang="fi-FI" dirty="0" err="1"/>
              <a:t>pinui</a:t>
            </a:r>
            <a:r>
              <a:rPr lang="fi-FI" dirty="0"/>
              <a:t> oliot eivät ole olemassa yhtä aikaa.</a:t>
            </a:r>
          </a:p>
          <a:p>
            <a:pPr marL="228600" indent="-228600">
              <a:buAutoNum type="arabicPeriod"/>
            </a:pPr>
            <a:r>
              <a:rPr lang="fi-FI" dirty="0"/>
              <a:t>Lisätään </a:t>
            </a:r>
            <a:r>
              <a:rPr lang="fi-FI" dirty="0" err="1"/>
              <a:t>pinui</a:t>
            </a:r>
            <a:r>
              <a:rPr lang="fi-FI" dirty="0"/>
              <a:t> olioon 10 s </a:t>
            </a:r>
            <a:r>
              <a:rPr lang="fi-FI" dirty="0" err="1"/>
              <a:t>timer</a:t>
            </a:r>
            <a:r>
              <a:rPr lang="fi-FI" dirty="0"/>
              <a:t>. Jos käyttäjä ei tee mitään 10 s kuluttua </a:t>
            </a:r>
            <a:r>
              <a:rPr lang="fi-FI" dirty="0" err="1"/>
              <a:t>pinui</a:t>
            </a:r>
            <a:r>
              <a:rPr lang="fi-FI" dirty="0"/>
              <a:t> olion luomisesta, niin olio tuhotaan.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6A295-5191-4BD6-8A46-6D5A92B3FFDC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537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3D51-4318-4FC8-9C3C-961C5E671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10D31-A556-499D-942B-1CC083371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0853-1D88-4A12-910B-A3937F0A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2B24-82CB-4D68-B9C4-5FBD2B8B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51A6-37E5-4403-887A-421D6AD2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42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610B-685F-451C-938E-D730B7E3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41BFF-FFED-4FF3-BAEA-645714388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2AFD-55C0-4C2E-AACB-FCCBF240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077BC-B93D-455E-B738-7C3533FD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C84A-702C-4BDC-BC13-3642C94F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214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7CE07-6CFD-444C-A3F5-D2E4F56E7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90C37-F5B3-4AB4-A874-FC3CAB28C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74E3-8240-49EA-B905-DA75EEB4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F85E-C468-435B-A031-16B7C580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275D-E4FA-4F9D-BE6F-C7FEBF9A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51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034-276A-4F09-BAF3-FE45F93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BB22-691A-46FE-BED1-C7DEF2A6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F1C8-04E6-46C1-A576-942A38DF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E945-5E82-40BA-ABB5-80EA1F8E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F3B7-37AE-489B-BD19-E55B2844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118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9C01-A696-46F5-8F2C-03EE8781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7EC43-63EB-4990-8946-A1826B50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B71F-2FC0-4FC4-8E88-90874F51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EC49-6024-45C4-9D4A-E7520C75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FA6A-CC03-4AA4-9E15-FC9FBD41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134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E56-9F4B-4739-ACCA-CBC3158B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F04D-EC26-4CBD-9F89-7B95F4B06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6A9D1-A498-49C2-809E-70944203E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D0916-1D9F-4D7F-99A7-BFAB9D95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124A6-2541-4120-99E8-9EDB7124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8CB5F-67B3-49F4-8851-22F7351C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241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6185-EA8E-4C9A-A98C-1AA9CCC2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7AD3-C77C-43E3-801C-13957C5A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AA596-AD1D-4C17-A78E-505858B47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2F2F5-2ACB-4C91-BEE2-77622DF72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A85CB-2F73-49E3-8990-8083F691C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9481F-B4F4-4C8A-B646-72B638EA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05AE6-0D42-4C39-BE0E-4F44199A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9D5B4-6C52-48F0-90F5-A980E76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16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C843-44F9-462B-9C94-425DF1AC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3671B-A6C9-486A-9695-13E52A95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3CF86-B159-4049-8DC0-A0BCA46C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C4F20-FDCD-4091-9903-AC8D42C8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73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D3F34-CB9A-4D06-9365-21ABBECF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484EC-A1DA-4501-AAB9-7E3325BC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6E65-4022-4164-8A64-8DA5BA4F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70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5E03-FA36-4A6D-9074-12D80ACD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CF75-8FB0-4B21-9A33-0AF06811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52EE7-DA70-4621-A678-7C7495D8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3C04E-9DDB-41B0-B892-72045BE4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ABF3-997D-49CA-814F-F9CCF3B5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C57CF-2570-44B0-8957-CEAD4B5C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84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F767-AF22-46AA-822E-8F892EAA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97B0F-7A5E-4F9D-84A2-F817D3F33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4309D-47FA-43C2-A2E2-098AEA66C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819F5-1BBD-4760-8451-FC4A1A8C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D4E-E00E-4971-9377-A280ADA812DC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4434B-1C73-4C3C-BB6D-B1298952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66B5-78BB-465A-BEFA-95251DF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951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FDDEA-40FD-4ADD-9670-4C10C821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0898-E916-45F6-8883-36649B40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D2BA-E682-4380-AE41-1E3FB1634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FD4E-E00E-4971-9377-A280ADA812DC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C071D-BF83-4D38-A15E-0F8748C6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BBE2D-25B0-42DA-B789-C440E8DA3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6B90-76AE-462C-9AAB-F468B10915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244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B7DE-8B91-4586-9096-5EA351AB4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RFID kortinlukija ja </a:t>
            </a:r>
            <a:r>
              <a:rPr lang="fi-FI" dirty="0" err="1"/>
              <a:t>pinUI</a:t>
            </a:r>
            <a:r>
              <a:rPr lang="fi-FI" dirty="0"/>
              <a:t> simulaattoritehtävä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EBCA2-F0DC-4ED2-B16C-A528075A8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Kari Jyrkkä</a:t>
            </a:r>
          </a:p>
        </p:txBody>
      </p:sp>
    </p:spTree>
    <p:extLst>
      <p:ext uri="{BB962C8B-B14F-4D97-AF65-F5344CB8AC3E}">
        <p14:creationId xmlns:p14="http://schemas.microsoft.com/office/powerpoint/2010/main" val="93343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9EEA-82A9-F7E1-A6E0-069C956B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Tehtävän tavoitteet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FE26-0118-1FB4-76C6-70F858BB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/>
              <a:t>Opetellaan tai kerrataan käyttöliittymän layouttien käyttö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Kerrataan UML-luokkakaavio ja esitellään UML tilakaavio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Kerrataan </a:t>
            </a:r>
            <a:r>
              <a:rPr lang="fi-FI" dirty="0" err="1"/>
              <a:t>signal-slot</a:t>
            </a:r>
            <a:r>
              <a:rPr lang="fi-FI" dirty="0"/>
              <a:t> viestintä olioiden välillä.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Miten luodaan käyttöliittymäikkunasta toinen ikkuna ja välitetään signaaleja näiden välillä.</a:t>
            </a:r>
          </a:p>
        </p:txBody>
      </p:sp>
    </p:spTree>
    <p:extLst>
      <p:ext uri="{BB962C8B-B14F-4D97-AF65-F5344CB8AC3E}">
        <p14:creationId xmlns:p14="http://schemas.microsoft.com/office/powerpoint/2010/main" val="235183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E6A6-3B5E-4A3A-6283-5AD71709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800" dirty="0"/>
              <a:t>Toteutetaan alla olevan UML luokka- ja tilakaavion mukainen simulaattori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73A50-53BE-0B5D-763A-126F993E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8" y="1727088"/>
            <a:ext cx="5216325" cy="274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B17AA6-0921-9028-55EB-6A61EB43E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387" y="1451938"/>
            <a:ext cx="6022463" cy="3357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AD962A-061A-005F-2723-2A712FAD5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56" y="4649491"/>
            <a:ext cx="4750437" cy="20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4592-DD5B-781F-CDFE-2FF45FD6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Eli tarvitaan..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6F46-649C-516B-12FA-C7F03DB2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 err="1"/>
              <a:t>Qt</a:t>
            </a:r>
            <a:r>
              <a:rPr lang="fi-FI" dirty="0"/>
              <a:t> </a:t>
            </a:r>
            <a:r>
              <a:rPr lang="fi-FI" dirty="0" err="1"/>
              <a:t>Widged</a:t>
            </a:r>
            <a:r>
              <a:rPr lang="fi-FI" dirty="0"/>
              <a:t> Application =&gt; INSERT CARD ui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Ja tuohon </a:t>
            </a:r>
            <a:r>
              <a:rPr lang="fi-FI" dirty="0" err="1"/>
              <a:t>Qt</a:t>
            </a:r>
            <a:r>
              <a:rPr lang="fi-FI" dirty="0"/>
              <a:t> </a:t>
            </a:r>
            <a:r>
              <a:rPr lang="fi-FI" dirty="0" err="1"/>
              <a:t>Widged</a:t>
            </a:r>
            <a:r>
              <a:rPr lang="fi-FI" dirty="0"/>
              <a:t> applikaatioon seuraavat luokat</a:t>
            </a:r>
          </a:p>
          <a:p>
            <a:pPr marL="971550" lvl="1" indent="-514350">
              <a:buFont typeface="+mj-lt"/>
              <a:buAutoNum type="arabicPeriod"/>
            </a:pPr>
            <a:r>
              <a:rPr lang="fi-FI" dirty="0" err="1"/>
              <a:t>Qt</a:t>
            </a:r>
            <a:r>
              <a:rPr lang="fi-FI" dirty="0"/>
              <a:t> Designer </a:t>
            </a:r>
            <a:r>
              <a:rPr lang="fi-FI" dirty="0" err="1"/>
              <a:t>Form</a:t>
            </a:r>
            <a:r>
              <a:rPr lang="fi-FI" dirty="0"/>
              <a:t> Class =&gt; RFID CARD READER SIMULATOR ui</a:t>
            </a:r>
          </a:p>
          <a:p>
            <a:pPr marL="971550" lvl="1" indent="-514350">
              <a:buFont typeface="+mj-lt"/>
              <a:buAutoNum type="arabicPeriod"/>
            </a:pPr>
            <a:r>
              <a:rPr lang="fi-FI" dirty="0" err="1"/>
              <a:t>Qt</a:t>
            </a:r>
            <a:r>
              <a:rPr lang="fi-FI" dirty="0"/>
              <a:t> </a:t>
            </a:r>
            <a:r>
              <a:rPr lang="fi-FI" dirty="0" err="1"/>
              <a:t>Deginer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 Class =&gt; </a:t>
            </a:r>
            <a:r>
              <a:rPr lang="fi-FI" dirty="0" err="1"/>
              <a:t>Pin</a:t>
            </a:r>
            <a:r>
              <a:rPr lang="fi-FI" dirty="0"/>
              <a:t> UI Simulator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7646B-6994-1409-4D86-E13D1B7EE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77" y="3710866"/>
            <a:ext cx="7588524" cy="32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0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49CC79-8E98-D6DC-C8EA-A782B47A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06" y="3808520"/>
            <a:ext cx="6875894" cy="2912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604497-59F6-0552-F64E-1A8D7B9D6AA1}"/>
              </a:ext>
            </a:extLst>
          </p:cNvPr>
          <p:cNvSpPr txBox="1"/>
          <p:nvPr/>
        </p:nvSpPr>
        <p:spPr>
          <a:xfrm>
            <a:off x="6557074" y="1684672"/>
            <a:ext cx="5351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Tehtävän vaiheet =&gt; kts </a:t>
            </a:r>
            <a:r>
              <a:rPr lang="fi-FI" sz="2400" dirty="0" err="1"/>
              <a:t>notes</a:t>
            </a:r>
            <a:r>
              <a:rPr lang="fi-FI" sz="2400" dirty="0"/>
              <a:t> </a:t>
            </a:r>
            <a:r>
              <a:rPr lang="fi-FI" sz="2400" dirty="0" err="1"/>
              <a:t>page</a:t>
            </a:r>
            <a:endParaRPr lang="fi-FI" sz="2400" dirty="0"/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054D6-1DE7-70CE-4F4D-1E65BD56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25" y="371959"/>
            <a:ext cx="5876401" cy="30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5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A9EE-7CD3-8EA1-059B-23D3A550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Lisätehtäviä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A7C6-194C-8F8D-8517-67191B8D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PinUI</a:t>
            </a:r>
            <a:r>
              <a:rPr lang="fi-FI" dirty="0"/>
              <a:t> luokkaan voi tehdä </a:t>
            </a:r>
            <a:r>
              <a:rPr lang="fi-FI" dirty="0" err="1"/>
              <a:t>QLineEdit</a:t>
            </a:r>
            <a:r>
              <a:rPr lang="fi-FI" dirty="0"/>
              <a:t> olion, johon </a:t>
            </a:r>
            <a:r>
              <a:rPr lang="fi-FI" dirty="0" err="1"/>
              <a:t>MainWindow</a:t>
            </a:r>
            <a:r>
              <a:rPr lang="fi-FI" dirty="0"/>
              <a:t> luokasta voidaan kertoa käyttäjälle kuinka monta yritystä on vielä jäljellä</a:t>
            </a:r>
          </a:p>
          <a:p>
            <a:r>
              <a:rPr lang="fi-FI" dirty="0" err="1"/>
              <a:t>PinUI</a:t>
            </a:r>
            <a:r>
              <a:rPr lang="fi-FI" dirty="0"/>
              <a:t> luokkaan voi tehdä näppäimistön, jolla numero annetaan.</a:t>
            </a:r>
          </a:p>
          <a:p>
            <a:r>
              <a:rPr lang="fi-FI" dirty="0" err="1"/>
              <a:t>rfidCardReader</a:t>
            </a:r>
            <a:r>
              <a:rPr lang="fi-FI" dirty="0"/>
              <a:t> luokkaan voi tehdä myös </a:t>
            </a:r>
            <a:r>
              <a:rPr lang="fi-FI" dirty="0" err="1"/>
              <a:t>timer</a:t>
            </a:r>
            <a:r>
              <a:rPr lang="fi-FI" dirty="0"/>
              <a:t> katkaisun </a:t>
            </a:r>
            <a:r>
              <a:rPr lang="fi-FI" dirty="0" err="1"/>
              <a:t>esim</a:t>
            </a:r>
            <a:r>
              <a:rPr lang="fi-FI" dirty="0"/>
              <a:t> 30 s. Ja jos tuona aikana ei mitään tapahdu, palataan hallitusti </a:t>
            </a:r>
            <a:r>
              <a:rPr lang="fi-FI" dirty="0" err="1"/>
              <a:t>MainWindow</a:t>
            </a:r>
            <a:r>
              <a:rPr lang="fi-FI"/>
              <a:t> luokkaan.</a:t>
            </a:r>
          </a:p>
        </p:txBody>
      </p:sp>
    </p:spTree>
    <p:extLst>
      <p:ext uri="{BB962C8B-B14F-4D97-AF65-F5344CB8AC3E}">
        <p14:creationId xmlns:p14="http://schemas.microsoft.com/office/powerpoint/2010/main" val="123084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416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RFID kortinlukija ja pinUI simulaattoritehtävä</vt:lpstr>
      <vt:lpstr>Tehtävän tavoitteet</vt:lpstr>
      <vt:lpstr>Toteutetaan alla olevan UML luokka- ja tilakaavion mukainen simulaattori</vt:lpstr>
      <vt:lpstr>Eli tarvitaan..</vt:lpstr>
      <vt:lpstr>PowerPoint Presentation</vt:lpstr>
      <vt:lpstr>Lisätehtäviä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 Jyrkkä</dc:creator>
  <cp:lastModifiedBy>Kari Jyrkkä</cp:lastModifiedBy>
  <cp:revision>13</cp:revision>
  <dcterms:created xsi:type="dcterms:W3CDTF">2022-02-16T12:45:32Z</dcterms:created>
  <dcterms:modified xsi:type="dcterms:W3CDTF">2025-03-09T16:26:53Z</dcterms:modified>
</cp:coreProperties>
</file>