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kakzranking</cp:lastModifiedBy>
  <cp:revision>1</cp:revision>
  <dcterms:created xsi:type="dcterms:W3CDTF">2025-03-25T08:42:39Z</dcterms:created>
  <dcterms:modified xsi:type="dcterms:W3CDTF">2025-03-25T08:42:39Z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8C424E5064F84519819AEB95B89656FC_12</vt:lpwstr>
  </property>
  <property fmtid="{D5CDD505-2E9C-101B-9397-08002B2CF9AE}" pid="3" name="KSOProductBuildVer">
    <vt:lpwstr>2057-12.2.0.20348</vt:lpwstr>
  </property>
</Properties>
</file>