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1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142A-3046-4514-9271-0AB75DAD64DD}" type="datetimeFigureOut">
              <a:rPr lang="en-US" smtClean="0"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98A07-673C-4C80-83EA-A6D517BCF0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653" y="3821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(Å)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108593" y="17964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z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(Å)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3821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(Å)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453" y="3810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(Å)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dopcpe026.tif"/>
          <p:cNvPicPr>
            <a:picLocks noChangeAspect="1"/>
          </p:cNvPicPr>
          <p:nvPr/>
        </p:nvPicPr>
        <p:blipFill>
          <a:blip r:embed="rId2" cstate="print"/>
          <a:srcRect l="33750" t="5000" r="33750" b="5000"/>
          <a:stretch>
            <a:fillRect/>
          </a:stretch>
        </p:blipFill>
        <p:spPr>
          <a:xfrm>
            <a:off x="762000" y="381000"/>
            <a:ext cx="1664208" cy="3456432"/>
          </a:xfrm>
          <a:prstGeom prst="rect">
            <a:avLst/>
          </a:prstGeom>
        </p:spPr>
      </p:pic>
      <p:pic>
        <p:nvPicPr>
          <p:cNvPr id="18" name="Picture 17" descr="dopcpe029.tif"/>
          <p:cNvPicPr>
            <a:picLocks noChangeAspect="1"/>
          </p:cNvPicPr>
          <p:nvPr/>
        </p:nvPicPr>
        <p:blipFill>
          <a:blip r:embed="rId3" cstate="print"/>
          <a:srcRect l="37500" t="5000" r="33750" b="5000"/>
          <a:stretch>
            <a:fillRect/>
          </a:stretch>
        </p:blipFill>
        <p:spPr>
          <a:xfrm>
            <a:off x="2414016" y="381000"/>
            <a:ext cx="1472184" cy="3456432"/>
          </a:xfrm>
          <a:prstGeom prst="rect">
            <a:avLst/>
          </a:prstGeom>
        </p:spPr>
      </p:pic>
      <p:pic>
        <p:nvPicPr>
          <p:cNvPr id="19" name="Picture 18" descr="dopcpe031.tif"/>
          <p:cNvPicPr>
            <a:picLocks noChangeAspect="1"/>
          </p:cNvPicPr>
          <p:nvPr/>
        </p:nvPicPr>
        <p:blipFill>
          <a:blip r:embed="rId4" cstate="print"/>
          <a:srcRect l="37500" t="5000" r="30000" b="5000"/>
          <a:stretch>
            <a:fillRect/>
          </a:stretch>
        </p:blipFill>
        <p:spPr>
          <a:xfrm>
            <a:off x="3898392" y="381000"/>
            <a:ext cx="1664208" cy="345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kiyo</dc:creator>
  <cp:lastModifiedBy>kiyo</cp:lastModifiedBy>
  <cp:revision>6</cp:revision>
  <dcterms:created xsi:type="dcterms:W3CDTF">2013-06-24T17:47:58Z</dcterms:created>
  <dcterms:modified xsi:type="dcterms:W3CDTF">2013-06-24T19:51:22Z</dcterms:modified>
</cp:coreProperties>
</file>