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  <p:sldId id="262" r:id="rId8"/>
    <p:sldId id="268" r:id="rId9"/>
    <p:sldId id="269" r:id="rId10"/>
    <p:sldId id="266" r:id="rId11"/>
    <p:sldId id="272" r:id="rId12"/>
    <p:sldId id="263" r:id="rId13"/>
    <p:sldId id="264" r:id="rId14"/>
    <p:sldId id="271" r:id="rId15"/>
    <p:sldId id="270" r:id="rId16"/>
    <p:sldId id="265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34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66"/>
    <p:restoredTop sz="94613"/>
  </p:normalViewPr>
  <p:slideViewPr>
    <p:cSldViewPr snapToGrid="0" snapToObjects="1">
      <p:cViewPr varScale="1">
        <p:scale>
          <a:sx n="97" d="100"/>
          <a:sy n="97" d="100"/>
        </p:scale>
        <p:origin x="22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17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06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5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22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3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451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52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45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0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EDBA-992D-3D46-9071-D4CE6A1C6C84}" type="datetimeFigureOut">
              <a:rPr kumimoji="1" lang="zh-TW" altLang="en-US" smtClean="0"/>
              <a:t>2017/4/12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C3A7-1620-4B42-9E16-4B80DFA45D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14387" y="2719452"/>
            <a:ext cx="10648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smtClean="0">
                <a:latin typeface="Hannotate TC" charset="-120"/>
                <a:ea typeface="Hannotate TC" charset="-120"/>
                <a:cs typeface="Hannotate TC" charset="-120"/>
              </a:rPr>
              <a:t>請問有人沒經歷過地震、火災、土石流以及颱風嗎</a:t>
            </a:r>
            <a:r>
              <a:rPr kumimoji="1" lang="zh-TW" altLang="en-US" sz="4800" b="1" dirty="0" smtClean="0">
                <a:latin typeface="Hannotate TC" charset="-120"/>
                <a:ea typeface="Hannotate TC" charset="-120"/>
                <a:cs typeface="Hannotate TC" charset="-120"/>
              </a:rPr>
              <a:t>？</a:t>
            </a:r>
            <a:endParaRPr kumimoji="1" lang="zh-TW" altLang="en-US" sz="48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9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6" y="0"/>
            <a:ext cx="3882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4000" b="1" dirty="0">
                <a:latin typeface="Hannotate TC" charset="-120"/>
                <a:ea typeface="Hannotate TC" charset="-120"/>
                <a:cs typeface="Hannotate TC" charset="-120"/>
              </a:rPr>
              <a:t>避難場所拍照小遊戲 </a:t>
            </a:r>
            <a:endParaRPr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4" name="內容版面配置區 3" descr="C:\Users\user\Desktop\圖片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8" y="1438897"/>
            <a:ext cx="3379304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57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4749"/>
              </p:ext>
            </p:extLst>
          </p:nvPr>
        </p:nvGraphicFramePr>
        <p:xfrm>
          <a:off x="2566317" y="2305211"/>
          <a:ext cx="6862444" cy="428778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19243"/>
                <a:gridCol w="2148296"/>
                <a:gridCol w="2894905"/>
              </a:tblGrid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資料集提供機關名稱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資料集名稱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資料集網址</a:t>
                      </a: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u="none" strike="noStrike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消防署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避難收容處所開設情形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http://data.gov.tw/node/12849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桃園市政府社會局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桃園市避難收容所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</a:t>
                      </a:r>
                      <a:r>
                        <a:rPr lang="en-US" sz="1400" b="0" i="0" kern="100" dirty="0" err="1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data.gov.tw</a:t>
                      </a: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/node/32259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476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新北市政府社會局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新北市臨時防災收容所一覽表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http://data.gov.tw/node/26662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476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臺中市政府社會局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臺中市災民避難收容處所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http://data.gov.tw/node/29443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476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新竹市政府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新竹市避難收容場所數及人數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</a:t>
                      </a:r>
                      <a:r>
                        <a:rPr lang="en-US" sz="1400" b="0" i="0" kern="100" dirty="0" err="1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data.gov.tw</a:t>
                      </a: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/node/35829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消防署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災情案件資料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</a:t>
                      </a:r>
                      <a:r>
                        <a:rPr lang="en-US" sz="1400" b="0" i="0" kern="100" dirty="0" err="1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data.gov.tw</a:t>
                      </a: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/node/12851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消防署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火災事件資料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http://data.gov.tw/node/13764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災民避難收容所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高雄市政府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http://data.gov.tw/node/43833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重大土石災情報告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行政院農業委員會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http://data.gov.tw/node/9537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u="none" strike="noStrike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臺中市政府消防局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臺中市火災資料統計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http://data.gov.tw/node/29710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交通部公路總局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道路</a:t>
                      </a: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(</a:t>
                      </a: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橋梁</a:t>
                      </a: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)</a:t>
                      </a: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歷史災情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http://data.gov.tw/node/31020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行政院環境保護署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經確認後土石流災情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http://data.gov.tw/node/35055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行政院環境保護署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重大土石災情報告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http://data.gov.tw/node/35597</a:t>
                      </a:r>
                      <a:endParaRPr lang="zh-TW" sz="1400" b="0" i="0" kern="10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  <a:tr h="2382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桃園市政府消防局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桃園市災害通報一覽表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http://</a:t>
                      </a:r>
                      <a:r>
                        <a:rPr lang="en-US" sz="1400" b="0" i="0" kern="100" dirty="0" err="1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data.gov.tw</a:t>
                      </a:r>
                      <a:r>
                        <a:rPr lang="en-US" sz="1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/node/31241</a:t>
                      </a:r>
                      <a:endParaRPr lang="zh-TW" sz="1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79284" y="1576530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資料來源</a:t>
            </a:r>
          </a:p>
        </p:txBody>
      </p:sp>
    </p:spTree>
    <p:extLst>
      <p:ext uri="{BB962C8B-B14F-4D97-AF65-F5344CB8AC3E}">
        <p14:creationId xmlns:p14="http://schemas.microsoft.com/office/powerpoint/2010/main" val="189319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20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09085"/>
              </p:ext>
            </p:extLst>
          </p:nvPr>
        </p:nvGraphicFramePr>
        <p:xfrm>
          <a:off x="3206591" y="2240984"/>
          <a:ext cx="6062981" cy="35650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20750"/>
                <a:gridCol w="2020750"/>
                <a:gridCol w="2021481"/>
              </a:tblGrid>
              <a:tr h="41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 </a:t>
                      </a:r>
                      <a:endParaRPr lang="zh-TW" sz="2400" b="0" i="0" kern="100" dirty="0">
                        <a:effectLst/>
                        <a:latin typeface="Hannotate TC" charset="-120"/>
                        <a:ea typeface="Hannotate TC" charset="-120"/>
                        <a:cs typeface="Hannotate TC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地震防災救援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My</a:t>
                      </a: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防災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災害警示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通報系統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災害紀錄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  <a:r>
                        <a:rPr lang="en-US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, </a:t>
                      </a: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但無分類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防災知識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所在地風險分析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  <a:tr h="421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逃難措施設定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  <a:r>
                        <a:rPr lang="en-US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, </a:t>
                      </a: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只有集合地點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i="0" kern="100" dirty="0">
                          <a:effectLst/>
                          <a:latin typeface="Hannotate TC" charset="-120"/>
                          <a:ea typeface="Hannotate TC" charset="-120"/>
                          <a:cs typeface="Hannotate TC" charset="-120"/>
                        </a:rPr>
                        <a:t>有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37001" y="1412489"/>
            <a:ext cx="4602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市場調查：</a:t>
            </a:r>
            <a:r>
              <a:rPr kumimoji="0" lang="zh-TW" altLang="zh-TW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地震防災救援APP</a:t>
            </a:r>
          </a:p>
        </p:txBody>
      </p:sp>
      <p:pic>
        <p:nvPicPr>
          <p:cNvPr id="2049" name="圖片 1" descr="「地震防災救援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83" y="1443266"/>
            <a:ext cx="2128609" cy="212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960477" y="2240984"/>
            <a:ext cx="39148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		產品功能及比較：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59924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7001" y="1499968"/>
            <a:ext cx="460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市場性</a:t>
            </a:r>
            <a:endParaRPr kumimoji="0" lang="zh-TW" altLang="zh-TW" sz="4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0082" y="2775501"/>
            <a:ext cx="60960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主要市場為全國人民，希望政府協助開發，採公共服務性質。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使用者個人化避難資料產出，幫助政府了解災害實際情形。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zh-TW" altLang="zh-TW" sz="2000" b="1" kern="100" dirty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4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59924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7001" y="1499968"/>
            <a:ext cx="460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工作分配</a:t>
            </a:r>
            <a:endParaRPr kumimoji="0" lang="zh-TW" altLang="zh-TW" sz="4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0082" y="277550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ＵＩ、ＰＭ：陳宇凡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工程師：羅仕宏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資料庫工程師：王彥文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zh-TW" altLang="zh-TW" sz="2000" b="1" kern="100" dirty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4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37001" y="1284212"/>
            <a:ext cx="4602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8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未來展望</a:t>
            </a:r>
            <a:endParaRPr kumimoji="0" lang="zh-TW" altLang="zh-TW" sz="4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2895" y="25900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zh-TW" sz="2000" b="1" kern="100" dirty="0">
                <a:latin typeface="Hannotate TC" charset="-120"/>
                <a:ea typeface="Hannotate TC" charset="-120"/>
                <a:cs typeface="Hannotate TC" charset="-120"/>
              </a:rPr>
              <a:t>增加多種災害資料來源與種類，如：社群網站、警廣、新聞等</a:t>
            </a:r>
            <a:r>
              <a:rPr lang="zh-TW" altLang="zh-TW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來源</a:t>
            </a:r>
            <a:r>
              <a:rPr lang="zh-TW" altLang="en-US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。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zh-TW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加入</a:t>
            </a:r>
            <a:r>
              <a:rPr lang="zh-TW" altLang="zh-TW" sz="2000" b="1" kern="100" dirty="0">
                <a:latin typeface="Hannotate TC" charset="-120"/>
                <a:ea typeface="Hannotate TC" charset="-120"/>
                <a:cs typeface="Hannotate TC" charset="-120"/>
              </a:rPr>
              <a:t>更多元的宣導</a:t>
            </a:r>
            <a:r>
              <a:rPr lang="zh-TW" altLang="zh-TW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素材。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endParaRPr lang="zh-TW" altLang="zh-TW" sz="2000" b="1" kern="100" dirty="0">
              <a:latin typeface="Hannotate TC" charset="-120"/>
              <a:ea typeface="Hannotate TC" charset="-120"/>
              <a:cs typeface="Hannotate TC" charset="-120"/>
            </a:endParaRPr>
          </a:p>
          <a:p>
            <a:pPr marL="742950" lvl="1" indent="-285750">
              <a:spcAft>
                <a:spcPts val="0"/>
              </a:spcAft>
              <a:buFont typeface="Wingdings" charset="2"/>
              <a:buChar char=""/>
            </a:pPr>
            <a:r>
              <a:rPr lang="zh-TW" altLang="zh-TW" sz="2000" b="1" kern="100" dirty="0">
                <a:latin typeface="Hannotate TC" charset="-120"/>
                <a:ea typeface="Hannotate TC" charset="-120"/>
                <a:cs typeface="Hannotate TC" charset="-120"/>
              </a:rPr>
              <a:t>整合民生經濟，如災害的發生與菜、房價的變化</a:t>
            </a:r>
            <a:r>
              <a:rPr lang="zh-TW" altLang="zh-TW" sz="2000" b="1" kern="100" dirty="0" smtClean="0">
                <a:latin typeface="Hannotate TC" charset="-120"/>
                <a:ea typeface="Hannotate TC" charset="-120"/>
                <a:cs typeface="Hannotate TC" charset="-120"/>
              </a:rPr>
              <a:t>。</a:t>
            </a:r>
            <a:endParaRPr lang="en-US" altLang="zh-TW" sz="2000" b="1" kern="100" dirty="0" smtClean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9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20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79839" y="2211621"/>
            <a:ext cx="4535486" cy="2585323"/>
          </a:xfrm>
          <a:prstGeom prst="rect">
            <a:avLst/>
          </a:prstGeom>
          <a:solidFill>
            <a:srgbClr val="FFE63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THANKS</a:t>
            </a:r>
            <a:r>
              <a:rPr kumimoji="0" lang="zh-TW" altLang="en-US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0" lang="en-US" altLang="zh-TW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FOR</a:t>
            </a:r>
            <a:r>
              <a:rPr kumimoji="0" lang="zh-TW" altLang="en-US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0" lang="en-US" altLang="zh-TW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YOUR</a:t>
            </a:r>
            <a:r>
              <a:rPr kumimoji="0" lang="zh-TW" altLang="en-US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0" lang="en-US" altLang="zh-TW" sz="5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annotate TC" charset="-120"/>
                <a:ea typeface="Hannotate TC" charset="-120"/>
                <a:cs typeface="Hannotate TC" charset="-120"/>
              </a:rPr>
              <a:t>LISTENING</a:t>
            </a:r>
            <a:endParaRPr kumimoji="0" lang="zh-TW" altLang="zh-TW" sz="5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61975" y="308878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 smtClean="0">
                <a:latin typeface="Hannotate TC" charset="-120"/>
                <a:ea typeface="Hannotate TC" charset="-120"/>
                <a:cs typeface="Hannotate TC" charset="-120"/>
              </a:rPr>
              <a:t>那你知道最近的避難收容所在哪裡嗎？</a:t>
            </a:r>
            <a:endParaRPr kumimoji="1" lang="zh-TW" altLang="en-US" sz="48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7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4837" y="1602884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 smtClean="0">
                <a:latin typeface="Hannotate TC" charset="-120"/>
                <a:ea typeface="Hannotate TC" charset="-120"/>
                <a:cs typeface="Hannotate TC" charset="-120"/>
              </a:rPr>
              <a:t>當你遇到以下狀況時，你知道接下來該如何做嗎？</a:t>
            </a:r>
            <a:endParaRPr kumimoji="1" lang="zh-TW" altLang="en-US" sz="48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100"/>
            <a:ext cx="2571750" cy="25717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99" y="3086100"/>
            <a:ext cx="3003638" cy="23264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35" y="3063709"/>
            <a:ext cx="2041979" cy="24851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305282"/>
            <a:ext cx="3965464" cy="23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5" y="1718880"/>
            <a:ext cx="7458075" cy="276378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71788" y="447788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latin typeface="Hannotate TC" charset="-120"/>
                <a:ea typeface="Hannotate TC" charset="-120"/>
                <a:cs typeface="Hannotate TC" charset="-120"/>
              </a:rPr>
              <a:t>指導老師：李漢銘老師</a:t>
            </a:r>
            <a:endParaRPr kumimoji="1" lang="en-US" altLang="zh-TW" sz="2400" b="1" dirty="0" smtClean="0">
              <a:latin typeface="Hannotate TC" charset="-120"/>
              <a:ea typeface="Hannotate TC" charset="-120"/>
              <a:cs typeface="Hannotate TC" charset="-120"/>
            </a:endParaRPr>
          </a:p>
          <a:p>
            <a:pPr algn="ctr"/>
            <a:r>
              <a:rPr kumimoji="1" lang="zh-TW" altLang="en-US" sz="2400" b="1" dirty="0" smtClean="0">
                <a:latin typeface="Hannotate TC" charset="-120"/>
                <a:ea typeface="Hannotate TC" charset="-120"/>
                <a:cs typeface="Hannotate TC" charset="-120"/>
              </a:rPr>
              <a:t>製作團隊：王彥文、羅仕宏、陳宇凡</a:t>
            </a:r>
            <a:endParaRPr kumimoji="1" lang="zh-TW" altLang="en-US" sz="24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2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-588157"/>
            <a:ext cx="8648700" cy="27033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-588207"/>
            <a:ext cx="8648700" cy="27033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3" y="4893481"/>
            <a:ext cx="8648700" cy="27033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900" y="4893431"/>
            <a:ext cx="8648700" cy="27033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0263" y="2115184"/>
            <a:ext cx="91868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所在地區災害風險分析</a:t>
            </a:r>
            <a:r>
              <a:rPr lang="en-US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-</a:t>
            </a: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我會遇到甚麼災害？</a:t>
            </a:r>
            <a:endParaRPr lang="en-US" altLang="zh-TW" sz="2800" b="1" kern="100" dirty="0" smtClean="0">
              <a:effectLst/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2800" b="1" kern="100" dirty="0"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動態防災知識推播</a:t>
            </a:r>
            <a:r>
              <a:rPr lang="en-US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-</a:t>
            </a: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若是遇到了，我該怎麼辦？</a:t>
            </a:r>
            <a:endParaRPr lang="en-US" altLang="zh-TW" sz="2800" b="1" kern="100" dirty="0" smtClean="0">
              <a:effectLst/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2800" b="1" kern="100" dirty="0">
              <a:latin typeface="Hannotate TC" charset="-120"/>
              <a:ea typeface="Hannotate TC" charset="-120"/>
              <a:cs typeface="Hannotate TC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客製化個人避難流程</a:t>
            </a:r>
            <a:r>
              <a:rPr lang="en-US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-</a:t>
            </a: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我有妻小、</a:t>
            </a:r>
            <a:r>
              <a:rPr lang="en-US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PS4</a:t>
            </a:r>
            <a:r>
              <a:rPr lang="zh-TW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要照顧，沒有他們我活不下去</a:t>
            </a:r>
            <a:r>
              <a:rPr lang="en-US" altLang="zh-TW" sz="2800" b="1" kern="100" dirty="0" smtClean="0">
                <a:effectLst/>
                <a:latin typeface="Hannotate TC" charset="-120"/>
                <a:ea typeface="Hannotate TC" charset="-120"/>
                <a:cs typeface="Hannotate TC" charset="-120"/>
              </a:rPr>
              <a:t>!</a:t>
            </a:r>
            <a:endParaRPr lang="zh-TW" altLang="zh-TW" sz="2800" b="1" kern="1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0"/>
            <a:ext cx="3943350" cy="6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76" y="-85"/>
            <a:ext cx="4319703" cy="685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79" y="0"/>
            <a:ext cx="4372207" cy="6870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02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49" y="3727"/>
            <a:ext cx="3861563" cy="6854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395</Words>
  <Application>Microsoft Macintosh PowerPoint</Application>
  <PresentationFormat>寬螢幕</PresentationFormat>
  <Paragraphs>100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Hannotate TC</vt:lpstr>
      <vt:lpstr>Wingdings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避難場所拍照小遊戲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kakachen</dc:creator>
  <cp:lastModifiedBy>Microsoft Office kakachen</cp:lastModifiedBy>
  <cp:revision>16</cp:revision>
  <cp:lastPrinted>2017-03-29T07:42:01Z</cp:lastPrinted>
  <dcterms:created xsi:type="dcterms:W3CDTF">2017-03-28T10:11:45Z</dcterms:created>
  <dcterms:modified xsi:type="dcterms:W3CDTF">2017-04-12T04:19:37Z</dcterms:modified>
</cp:coreProperties>
</file>