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13"/>
  </p:notesMasterIdLst>
  <p:sldIdLst>
    <p:sldId id="406" r:id="rId5"/>
    <p:sldId id="412" r:id="rId6"/>
    <p:sldId id="386" r:id="rId7"/>
    <p:sldId id="430" r:id="rId8"/>
    <p:sldId id="439" r:id="rId9"/>
    <p:sldId id="426" r:id="rId10"/>
    <p:sldId id="428" r:id="rId11"/>
    <p:sldId id="438"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9">
          <p15:clr>
            <a:srgbClr val="A4A3A4"/>
          </p15:clr>
        </p15:guide>
        <p15:guide id="2" pos="392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965FA"/>
    <a:srgbClr val="C8C8FF"/>
    <a:srgbClr val="69BFFF"/>
    <a:srgbClr val="56DFFF"/>
    <a:srgbClr val="275BDC"/>
    <a:srgbClr val="F5F5F5"/>
    <a:srgbClr val="7F7F7F"/>
    <a:srgbClr val="595957"/>
    <a:srgbClr val="8CB0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B09050-CE4C-8121-456B-AC6C12FABE62}" v="326" dt="2023-08-04T04:11:07.5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089"/>
        <p:guide pos="3921"/>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80000013_0.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80000013_0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600" b="0" i="0" u="none" strike="noStrike" kern="1200" spc="0" baseline="0">
                <a:solidFill>
                  <a:schemeClr val="tx1">
                    <a:lumMod val="65000"/>
                    <a:lumOff val="35000"/>
                  </a:schemeClr>
                </a:solidFill>
                <a:latin typeface="微软雅黑" panose="020B0503020204020204" charset="-122"/>
                <a:ea typeface="微软雅黑" panose="020B0503020204020204" charset="-122"/>
                <a:cs typeface="+mn-cs"/>
              </a:defRPr>
            </a:pPr>
            <a:r>
              <a:rPr lang="zh-CN" sz="1600"/>
              <a:t>图表标题</a:t>
            </a:r>
          </a:p>
        </c:rich>
      </c:tx>
      <c:overlay val="0"/>
      <c:spPr>
        <a:noFill/>
        <a:ln>
          <a:noFill/>
        </a:ln>
        <a:effectLst/>
      </c:spPr>
      <c:txPr>
        <a:bodyPr rot="0" spcFirstLastPara="1" vertOverflow="ellipsis" vert="horz" wrap="square" anchor="ctr" anchorCtr="1"/>
        <a:lstStyle/>
        <a:p>
          <a:pPr>
            <a:defRPr lang="zh-CN" sz="1600" b="0" i="0" u="none" strike="noStrike" kern="1200" spc="0" baseline="0">
              <a:solidFill>
                <a:schemeClr val="tx1">
                  <a:lumMod val="65000"/>
                  <a:lumOff val="35000"/>
                </a:schemeClr>
              </a:solidFill>
              <a:latin typeface="微软雅黑" panose="020B0503020204020204" charset="-122"/>
              <a:ea typeface="微软雅黑" panose="020B0503020204020204" charset="-122"/>
              <a:cs typeface="+mn-cs"/>
            </a:defRPr>
          </a:pPr>
          <a:endParaRPr lang="en-US"/>
        </a:p>
      </c:txPr>
    </c:title>
    <c:autoTitleDeleted val="0"/>
    <c:plotArea>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none"/>
          </c:marke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EAAA-4536-A4B1-8E5C977D7893}"/>
            </c:ext>
          </c:extLst>
        </c:ser>
        <c:ser>
          <c:idx val="1"/>
          <c:order val="1"/>
          <c:tx>
            <c:strRef>
              <c:f>Sheet1!$C$1</c:f>
              <c:strCache>
                <c:ptCount val="1"/>
                <c:pt idx="0">
                  <c:v>系列 2</c:v>
                </c:pt>
              </c:strCache>
            </c:strRef>
          </c:tx>
          <c:spPr>
            <a:ln w="28575" cap="rnd">
              <a:solidFill>
                <a:schemeClr val="accent2"/>
              </a:solidFill>
              <a:round/>
            </a:ln>
            <a:effectLst/>
          </c:spPr>
          <c:marker>
            <c:symbol val="none"/>
          </c:marke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EAAA-4536-A4B1-8E5C977D7893}"/>
            </c:ext>
          </c:extLst>
        </c:ser>
        <c:ser>
          <c:idx val="2"/>
          <c:order val="2"/>
          <c:tx>
            <c:strRef>
              <c:f>Sheet1!$D$1</c:f>
              <c:strCache>
                <c:ptCount val="1"/>
                <c:pt idx="0">
                  <c:v>系列 3</c:v>
                </c:pt>
              </c:strCache>
            </c:strRef>
          </c:tx>
          <c:spPr>
            <a:ln w="28575" cap="rnd">
              <a:solidFill>
                <a:schemeClr val="accent3"/>
              </a:solidFill>
              <a:round/>
            </a:ln>
            <a:effectLst/>
          </c:spPr>
          <c:marker>
            <c:symbol val="none"/>
          </c:marke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EAAA-4536-A4B1-8E5C977D7893}"/>
            </c:ext>
          </c:extLst>
        </c:ser>
        <c:dLbls>
          <c:showLegendKey val="0"/>
          <c:showVal val="0"/>
          <c:showCatName val="0"/>
          <c:showSerName val="0"/>
          <c:showPercent val="0"/>
          <c:showBubbleSize val="0"/>
        </c:dLbls>
        <c:smooth val="0"/>
        <c:axId val="1022514800"/>
        <c:axId val="1022520048"/>
      </c:lineChart>
      <c:catAx>
        <c:axId val="1022514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微软雅黑" panose="020B0503020204020204" charset="-122"/>
                <a:ea typeface="微软雅黑" panose="020B0503020204020204" charset="-122"/>
                <a:cs typeface="+mn-cs"/>
              </a:defRPr>
            </a:pPr>
            <a:endParaRPr lang="en-US"/>
          </a:p>
        </c:txPr>
        <c:crossAx val="1022520048"/>
        <c:crosses val="autoZero"/>
        <c:auto val="1"/>
        <c:lblAlgn val="ctr"/>
        <c:lblOffset val="100"/>
        <c:noMultiLvlLbl val="0"/>
      </c:catAx>
      <c:valAx>
        <c:axId val="1022520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微软雅黑" panose="020B0503020204020204" charset="-122"/>
                <a:ea typeface="微软雅黑" panose="020B0503020204020204" charset="-122"/>
                <a:cs typeface="+mn-cs"/>
              </a:defRPr>
            </a:pPr>
            <a:endParaRPr lang="en-US"/>
          </a:p>
        </c:txPr>
        <c:crossAx val="1022514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微软雅黑" panose="020B0503020204020204" charset="-122"/>
              <a:ea typeface="微软雅黑" panose="020B0503020204020204" charset="-122"/>
              <a:cs typeface="+mn-cs"/>
            </a:defRPr>
          </a:pPr>
          <a:endParaRPr lang="en-US"/>
        </a:p>
      </c:txPr>
    </c:legend>
    <c:plotVisOnly val="1"/>
    <c:dispBlanksAs val="gap"/>
    <c:showDLblsOverMax val="0"/>
  </c:chart>
  <c:spPr>
    <a:noFill/>
    <a:ln>
      <a:noFill/>
    </a:ln>
    <a:effectLst/>
  </c:spPr>
  <c:txPr>
    <a:bodyPr/>
    <a:lstStyle/>
    <a:p>
      <a:pPr>
        <a:defRPr lang="zh-CN">
          <a:solidFill>
            <a:schemeClr val="tx1">
              <a:lumMod val="65000"/>
              <a:lumOff val="35000"/>
            </a:schemeClr>
          </a:solidFill>
          <a:latin typeface="微软雅黑" panose="020B0503020204020204" charset="-122"/>
          <a:ea typeface="微软雅黑" panose="020B0503020204020204" charset="-122"/>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600" b="0" i="0" u="none" strike="noStrike" kern="1200" spc="0" baseline="0">
                <a:solidFill>
                  <a:schemeClr val="tx1">
                    <a:lumMod val="65000"/>
                    <a:lumOff val="35000"/>
                  </a:schemeClr>
                </a:solidFill>
                <a:latin typeface="微软雅黑" panose="020B0503020204020204" charset="-122"/>
                <a:ea typeface="微软雅黑" panose="020B0503020204020204" charset="-122"/>
                <a:cs typeface="+mn-cs"/>
              </a:defRPr>
            </a:pPr>
            <a:r>
              <a:rPr lang="zh-CN" sz="1600"/>
              <a:t>图标标题</a:t>
            </a:r>
          </a:p>
        </c:rich>
      </c:tx>
      <c:overlay val="0"/>
      <c:spPr>
        <a:noFill/>
        <a:ln>
          <a:noFill/>
        </a:ln>
        <a:effectLst/>
      </c:spPr>
      <c:txPr>
        <a:bodyPr rot="0" spcFirstLastPara="1" vertOverflow="ellipsis" vert="horz" wrap="square" anchor="ctr" anchorCtr="1"/>
        <a:lstStyle/>
        <a:p>
          <a:pPr>
            <a:defRPr lang="zh-CN" sz="1600" b="0" i="0" u="none" strike="noStrike" kern="1200" spc="0" baseline="0">
              <a:solidFill>
                <a:schemeClr val="tx1">
                  <a:lumMod val="65000"/>
                  <a:lumOff val="35000"/>
                </a:schemeClr>
              </a:solidFill>
              <a:latin typeface="微软雅黑" panose="020B0503020204020204" charset="-122"/>
              <a:ea typeface="微软雅黑" panose="020B0503020204020204" charset="-122"/>
              <a:cs typeface="+mn-cs"/>
            </a:defRPr>
          </a:pPr>
          <a:endParaRPr lang="en-US"/>
        </a:p>
      </c:txPr>
    </c:title>
    <c:autoTitleDeleted val="0"/>
    <c:plotArea>
      <c:layout>
        <c:manualLayout>
          <c:layoutTarget val="inner"/>
          <c:xMode val="edge"/>
          <c:yMode val="edge"/>
          <c:x val="0.15060940056908201"/>
          <c:y val="0.169941340912071"/>
          <c:w val="0.48414517195580697"/>
          <c:h val="0.72621755317874204"/>
        </c:manualLayout>
      </c:layout>
      <c:pie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784-47B5-BF09-1EC0788C8E9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784-47B5-BF09-1EC0788C8E9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784-47B5-BF09-1EC0788C8E9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784-47B5-BF09-1EC0788C8E9A}"/>
              </c:ext>
            </c:extLst>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7784-47B5-BF09-1EC0788C8E9A}"/>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70865236886694005"/>
          <c:y val="0.36251387029946802"/>
          <c:w val="0.152504025212616"/>
          <c:h val="0.27644094590350599"/>
        </c:manualLayout>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微软雅黑" panose="020B0503020204020204" charset="-122"/>
              <a:ea typeface="微软雅黑" panose="020B0503020204020204" charset="-122"/>
              <a:cs typeface="+mn-cs"/>
            </a:defRPr>
          </a:pPr>
          <a:endParaRPr lang="en-US"/>
        </a:p>
      </c:txPr>
    </c:legend>
    <c:plotVisOnly val="1"/>
    <c:dispBlanksAs val="gap"/>
    <c:showDLblsOverMax val="0"/>
  </c:chart>
  <c:spPr>
    <a:noFill/>
    <a:ln>
      <a:noFill/>
    </a:ln>
    <a:effectLst/>
  </c:spPr>
  <c:txPr>
    <a:bodyPr/>
    <a:lstStyle/>
    <a:p>
      <a:pPr>
        <a:defRPr lang="zh-CN">
          <a:solidFill>
            <a:schemeClr val="tx1">
              <a:lumMod val="65000"/>
              <a:lumOff val="35000"/>
            </a:schemeClr>
          </a:solidFill>
          <a:latin typeface="微软雅黑" panose="020B0503020204020204" charset="-122"/>
          <a:ea typeface="微软雅黑" panose="020B0503020204020204" charset="-122"/>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2023/8/3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9.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chart" Target="../charts/chart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标题占位符 1"/>
          <p:cNvSpPr>
            <a:spLocks noGrp="1"/>
          </p:cNvSpPr>
          <p:nvPr>
            <p:ph type="title"/>
            <p:custDataLst>
              <p:tags r:id="rId1"/>
            </p:custDataLst>
          </p:nvPr>
        </p:nvSpPr>
        <p:spPr>
          <a:xfrm>
            <a:off x="934085" y="2385695"/>
            <a:ext cx="7108825" cy="705485"/>
          </a:xfrm>
          <a:prstGeom prst="rect">
            <a:avLst/>
          </a:prstGeom>
        </p:spPr>
        <p:txBody>
          <a:bodyPr vert="horz" lIns="90170" tIns="46990" rIns="90170" bIns="46990" rtlCol="0" anchor="ctr" anchorCtr="0">
            <a:noAutofit/>
          </a:bodyPr>
          <a:lstStyle>
            <a:lvl1pPr>
              <a:defRPr sz="4000">
                <a:solidFill>
                  <a:schemeClr val="bg1"/>
                </a:solidFill>
              </a:defRPr>
            </a:lvl1pPr>
          </a:lstStyle>
          <a:p>
            <a:r>
              <a:rPr lang="zh-CN" altLang="en-US"/>
              <a:t>单击此处编辑母版标题样式</a:t>
            </a:r>
          </a:p>
        </p:txBody>
      </p:sp>
      <p:cxnSp>
        <p:nvCxnSpPr>
          <p:cNvPr id="15" name="直接连接符 14"/>
          <p:cNvCxnSpPr/>
          <p:nvPr userDrawn="1"/>
        </p:nvCxnSpPr>
        <p:spPr>
          <a:xfrm>
            <a:off x="1064260" y="3316605"/>
            <a:ext cx="2734945" cy="0"/>
          </a:xfrm>
          <a:prstGeom prst="line">
            <a:avLst/>
          </a:prstGeom>
          <a:ln w="1270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945515" y="5686425"/>
            <a:ext cx="2352675" cy="400685"/>
            <a:chOff x="7749" y="8700"/>
            <a:chExt cx="3705" cy="631"/>
          </a:xfrm>
        </p:grpSpPr>
        <p:sp>
          <p:nvSpPr>
            <p:cNvPr id="10" name="文本框 9"/>
            <p:cNvSpPr txBox="1"/>
            <p:nvPr/>
          </p:nvSpPr>
          <p:spPr>
            <a:xfrm>
              <a:off x="7752" y="8700"/>
              <a:ext cx="3702" cy="434"/>
            </a:xfrm>
            <a:prstGeom prst="rect">
              <a:avLst/>
            </a:prstGeom>
            <a:noFill/>
          </p:spPr>
          <p:txBody>
            <a:bodyPr wrap="none" rtlCol="0">
              <a:spAutoFit/>
            </a:bodyPr>
            <a:lstStyle/>
            <a:p>
              <a:pPr algn="l"/>
              <a:r>
                <a:rPr lang="zh-CN" altLang="en-US" sz="1200">
                  <a:solidFill>
                    <a:schemeClr val="bg1"/>
                  </a:solidFill>
                </a:rPr>
                <a:t>上海合见工业软件集团有限公司 </a:t>
              </a:r>
            </a:p>
          </p:txBody>
        </p:sp>
        <p:sp>
          <p:nvSpPr>
            <p:cNvPr id="12" name="文本框 11"/>
            <p:cNvSpPr txBox="1"/>
            <p:nvPr/>
          </p:nvSpPr>
          <p:spPr>
            <a:xfrm>
              <a:off x="7749" y="9014"/>
              <a:ext cx="3688" cy="317"/>
            </a:xfrm>
            <a:prstGeom prst="rect">
              <a:avLst/>
            </a:prstGeom>
            <a:noFill/>
          </p:spPr>
          <p:txBody>
            <a:bodyPr wrap="none" rtlCol="0">
              <a:spAutoFit/>
            </a:bodyPr>
            <a:lstStyle/>
            <a:p>
              <a:pPr algn="l"/>
              <a:r>
                <a:rPr lang="zh-CN" altLang="en-US" sz="720">
                  <a:solidFill>
                    <a:schemeClr val="bg1"/>
                  </a:solidFill>
                </a:rPr>
                <a:t>Shanghai UniVista Industrial Software Group Co.,Ltd.</a:t>
              </a:r>
            </a:p>
          </p:txBody>
        </p:sp>
      </p:grpSp>
      <p:sp>
        <p:nvSpPr>
          <p:cNvPr id="13" name="文本占位符 12"/>
          <p:cNvSpPr>
            <a:spLocks noGrp="1"/>
          </p:cNvSpPr>
          <p:nvPr>
            <p:ph type="body" idx="1" hasCustomPrompt="1"/>
          </p:nvPr>
        </p:nvSpPr>
        <p:spPr>
          <a:xfrm>
            <a:off x="956310" y="3438525"/>
            <a:ext cx="4447540" cy="654050"/>
          </a:xfrm>
          <a:prstGeom prst="rect">
            <a:avLst/>
          </a:prstGeom>
        </p:spPr>
        <p:txBody>
          <a:bodyPr vert="horz" lIns="91440" tIns="45720" rIns="91440" bIns="45720" rtlCol="0">
            <a:noAutofit/>
          </a:bodyPr>
          <a:lstStyle>
            <a:lvl1pPr marL="0" indent="0">
              <a:buNone/>
              <a:defRPr sz="2400">
                <a:solidFill>
                  <a:schemeClr val="bg1"/>
                </a:solidFill>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单击此处编辑母版副标题样式</a:t>
            </a:r>
          </a:p>
          <a:p>
            <a:pPr lvl="1"/>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板式_自定义3">
    <p:spTree>
      <p:nvGrpSpPr>
        <p:cNvPr id="1" name=""/>
        <p:cNvGrpSpPr/>
        <p:nvPr/>
      </p:nvGrpSpPr>
      <p:grpSpPr>
        <a:xfrm>
          <a:off x="0" y="0"/>
          <a:ext cx="0" cy="0"/>
          <a:chOff x="0" y="0"/>
          <a:chExt cx="0" cy="0"/>
        </a:xfrm>
      </p:grpSpPr>
      <p:pic>
        <p:nvPicPr>
          <p:cNvPr id="2" name="图片 1" descr="资源 39"/>
          <p:cNvPicPr>
            <a:picLocks noChangeAspect="1"/>
          </p:cNvPicPr>
          <p:nvPr userDrawn="1"/>
        </p:nvPicPr>
        <p:blipFill>
          <a:blip r:embed="rId2"/>
          <a:stretch>
            <a:fillRect/>
          </a:stretch>
        </p:blipFill>
        <p:spPr>
          <a:xfrm>
            <a:off x="3696335" y="812165"/>
            <a:ext cx="4738370" cy="4738370"/>
          </a:xfrm>
          <a:prstGeom prst="rect">
            <a:avLst/>
          </a:prstGeom>
        </p:spPr>
      </p:pic>
      <p:pic>
        <p:nvPicPr>
          <p:cNvPr id="6" name="图片 5" descr="资源 21"/>
          <p:cNvPicPr>
            <a:picLocks noChangeAspect="1"/>
          </p:cNvPicPr>
          <p:nvPr userDrawn="1"/>
        </p:nvPicPr>
        <p:blipFill>
          <a:blip r:embed="rId3"/>
          <a:stretch>
            <a:fillRect/>
          </a:stretch>
        </p:blipFill>
        <p:spPr>
          <a:xfrm>
            <a:off x="10242550" y="1411605"/>
            <a:ext cx="1566545" cy="1578610"/>
          </a:xfrm>
          <a:prstGeom prst="rect">
            <a:avLst/>
          </a:prstGeom>
        </p:spPr>
      </p:pic>
      <p:pic>
        <p:nvPicPr>
          <p:cNvPr id="7" name="图片 6" descr="资源 23"/>
          <p:cNvPicPr>
            <a:picLocks noChangeAspect="1"/>
          </p:cNvPicPr>
          <p:nvPr userDrawn="1"/>
        </p:nvPicPr>
        <p:blipFill>
          <a:blip r:embed="rId4"/>
          <a:stretch>
            <a:fillRect/>
          </a:stretch>
        </p:blipFill>
        <p:spPr>
          <a:xfrm>
            <a:off x="208915" y="1423670"/>
            <a:ext cx="1743710" cy="1566545"/>
          </a:xfrm>
          <a:prstGeom prst="rect">
            <a:avLst/>
          </a:prstGeom>
        </p:spPr>
      </p:pic>
      <p:pic>
        <p:nvPicPr>
          <p:cNvPr id="9" name="图片 8" descr="资源 20"/>
          <p:cNvPicPr>
            <a:picLocks noChangeAspect="1"/>
          </p:cNvPicPr>
          <p:nvPr userDrawn="1"/>
        </p:nvPicPr>
        <p:blipFill>
          <a:blip r:embed="rId5"/>
          <a:stretch>
            <a:fillRect/>
          </a:stretch>
        </p:blipFill>
        <p:spPr>
          <a:xfrm>
            <a:off x="240665" y="2828290"/>
            <a:ext cx="1679575" cy="1527175"/>
          </a:xfrm>
          <a:prstGeom prst="rect">
            <a:avLst/>
          </a:prstGeom>
        </p:spPr>
      </p:pic>
      <p:pic>
        <p:nvPicPr>
          <p:cNvPr id="10" name="图片 9" descr="资源 22"/>
          <p:cNvPicPr>
            <a:picLocks noChangeAspect="1"/>
          </p:cNvPicPr>
          <p:nvPr userDrawn="1"/>
        </p:nvPicPr>
        <p:blipFill>
          <a:blip r:embed="rId6"/>
          <a:stretch>
            <a:fillRect/>
          </a:stretch>
        </p:blipFill>
        <p:spPr>
          <a:xfrm>
            <a:off x="10191750" y="2840990"/>
            <a:ext cx="1667510" cy="1478280"/>
          </a:xfrm>
          <a:prstGeom prst="rect">
            <a:avLst/>
          </a:prstGeom>
        </p:spPr>
      </p:pic>
      <p:sp>
        <p:nvSpPr>
          <p:cNvPr id="11" name="矩形 10"/>
          <p:cNvSpPr/>
          <p:nvPr userDrawn="1"/>
        </p:nvSpPr>
        <p:spPr>
          <a:xfrm>
            <a:off x="-2540" y="4977765"/>
            <a:ext cx="12195175" cy="1905000"/>
          </a:xfrm>
          <a:prstGeom prst="rect">
            <a:avLst/>
          </a:prstGeom>
          <a:solidFill>
            <a:srgbClr val="196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12" name="圆角矩形 29"/>
          <p:cNvSpPr/>
          <p:nvPr userDrawn="1"/>
        </p:nvSpPr>
        <p:spPr>
          <a:xfrm>
            <a:off x="4683125" y="4748530"/>
            <a:ext cx="2823210" cy="489585"/>
          </a:xfrm>
          <a:prstGeom prst="roundRect">
            <a:avLst>
              <a:gd name="adj" fmla="val 50000"/>
            </a:avLst>
          </a:prstGeom>
          <a:solidFill>
            <a:srgbClr val="1965F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占位符 15"/>
          <p:cNvSpPr>
            <a:spLocks noGrp="1"/>
          </p:cNvSpPr>
          <p:nvPr>
            <p:ph type="body" idx="1" hasCustomPrompt="1"/>
          </p:nvPr>
        </p:nvSpPr>
        <p:spPr>
          <a:xfrm>
            <a:off x="495968" y="1254627"/>
            <a:ext cx="1351305" cy="321946"/>
          </a:xfrm>
          <a:prstGeom prst="rect">
            <a:avLst/>
          </a:prstGeom>
        </p:spPr>
        <p:txBody>
          <a:bodyPr vert="horz" lIns="91440" tIns="45720" rIns="91440" bIns="45720" rtlCol="0">
            <a:noAutofit/>
          </a:bodyPr>
          <a:lstStyle>
            <a:lvl1pPr marL="0" indent="0" algn="ctr" defTabSz="914400" rtl="0" eaLnBrk="1" fontAlgn="auto" latinLnBrk="0" hangingPunct="1">
              <a:lnSpc>
                <a:spcPts val="1800"/>
              </a:lnSpc>
              <a:buNone/>
              <a:defRPr lang="zh-CN" altLang="en-US" sz="1600" b="1" kern="1200" dirty="0">
                <a:solidFill>
                  <a:srgbClr val="1965FA"/>
                </a:solidFill>
                <a:latin typeface="微软雅黑" panose="020B0503020204020204" charset="-122"/>
                <a:ea typeface="微软雅黑" panose="020B0503020204020204" charset="-122"/>
                <a:cs typeface="思源黑体 CN Regular" panose="020B0500000000000000" charset="-122"/>
              </a:defRPr>
            </a:lvl1pPr>
            <a:lvl2pPr marL="457200" indent="0" algn="ctr">
              <a:buNone/>
              <a:defRPr sz="2000">
                <a:solidFill>
                  <a:schemeClr val="bg1"/>
                </a:solidFill>
                <a:latin typeface="+mj-ea"/>
                <a:ea typeface="+mj-ea"/>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小标题内容</a:t>
            </a:r>
          </a:p>
          <a:p>
            <a:pPr lvl="1"/>
            <a:endParaRPr lang="zh-CN" altLang="en-US"/>
          </a:p>
        </p:txBody>
      </p:sp>
      <p:sp>
        <p:nvSpPr>
          <p:cNvPr id="14" name="文本占位符 15"/>
          <p:cNvSpPr>
            <a:spLocks noGrp="1"/>
          </p:cNvSpPr>
          <p:nvPr>
            <p:ph type="body" idx="24" hasCustomPrompt="1"/>
          </p:nvPr>
        </p:nvSpPr>
        <p:spPr>
          <a:xfrm>
            <a:off x="10206183" y="1254627"/>
            <a:ext cx="1489850" cy="321946"/>
          </a:xfrm>
          <a:prstGeom prst="rect">
            <a:avLst/>
          </a:prstGeom>
        </p:spPr>
        <p:txBody>
          <a:bodyPr vert="horz" lIns="91440" tIns="45720" rIns="91440" bIns="45720" rtlCol="0">
            <a:noAutofit/>
          </a:bodyPr>
          <a:lstStyle>
            <a:lvl1pPr marL="0" indent="0" algn="ctr" defTabSz="914400" rtl="0" eaLnBrk="1" fontAlgn="auto" latinLnBrk="0" hangingPunct="1">
              <a:lnSpc>
                <a:spcPts val="1800"/>
              </a:lnSpc>
              <a:buNone/>
              <a:defRPr lang="zh-CN" altLang="en-US" sz="1600" b="1" kern="1200" dirty="0">
                <a:solidFill>
                  <a:srgbClr val="1965FA"/>
                </a:solidFill>
                <a:latin typeface="微软雅黑" panose="020B0503020204020204" charset="-122"/>
                <a:ea typeface="微软雅黑" panose="020B0503020204020204" charset="-122"/>
                <a:cs typeface="思源黑体 CN Regular" panose="020B0500000000000000" charset="-122"/>
              </a:defRPr>
            </a:lvl1pPr>
            <a:lvl2pPr marL="457200" indent="0" algn="ctr">
              <a:buNone/>
              <a:defRPr sz="2000">
                <a:solidFill>
                  <a:schemeClr val="bg1"/>
                </a:solidFill>
                <a:latin typeface="+mj-ea"/>
                <a:ea typeface="+mj-ea"/>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小标题内容</a:t>
            </a:r>
          </a:p>
          <a:p>
            <a:pPr lvl="1"/>
            <a:endParaRPr lang="zh-CN" altLang="en-US"/>
          </a:p>
        </p:txBody>
      </p:sp>
      <p:sp>
        <p:nvSpPr>
          <p:cNvPr id="15" name="文本占位符 36"/>
          <p:cNvSpPr>
            <a:spLocks noGrp="1"/>
          </p:cNvSpPr>
          <p:nvPr>
            <p:ph type="body" sz="quarter" idx="25"/>
          </p:nvPr>
        </p:nvSpPr>
        <p:spPr>
          <a:xfrm>
            <a:off x="1738039" y="3255616"/>
            <a:ext cx="2298886" cy="365125"/>
          </a:xfrm>
        </p:spPr>
        <p:txBody>
          <a:bodyPr anchor="ctr">
            <a:normAutofit/>
          </a:bodyPr>
          <a:lstStyle>
            <a:lvl1pPr marL="0" indent="0" algn="l">
              <a:buFontTx/>
              <a:buNone/>
              <a:defRPr lang="zh-CN" altLang="en-US" sz="1400" kern="1200" dirty="0">
                <a:solidFill>
                  <a:schemeClr val="tx1">
                    <a:lumMod val="65000"/>
                    <a:lumOff val="35000"/>
                  </a:schemeClr>
                </a:solidFill>
                <a:latin typeface="微软雅黑" panose="020B0503020204020204" charset="-122"/>
                <a:ea typeface="微软雅黑" panose="020B0503020204020204" charset="-122"/>
                <a:cs typeface="思源黑体 CN Regular" panose="020B0500000000000000"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zh-CN" altLang="en-US"/>
          </a:p>
        </p:txBody>
      </p:sp>
      <p:sp>
        <p:nvSpPr>
          <p:cNvPr id="16" name="文本占位符 36"/>
          <p:cNvSpPr>
            <a:spLocks noGrp="1"/>
          </p:cNvSpPr>
          <p:nvPr>
            <p:ph type="body" sz="quarter" idx="26"/>
          </p:nvPr>
        </p:nvSpPr>
        <p:spPr>
          <a:xfrm>
            <a:off x="1738039" y="1943030"/>
            <a:ext cx="2298886" cy="365125"/>
          </a:xfrm>
        </p:spPr>
        <p:txBody>
          <a:bodyPr anchor="ctr">
            <a:normAutofit/>
          </a:bodyPr>
          <a:lstStyle>
            <a:lvl1pPr marL="0" indent="0">
              <a:buFontTx/>
              <a:buNone/>
              <a:defRPr lang="zh-CN" altLang="en-US" sz="1400" kern="1200" dirty="0">
                <a:solidFill>
                  <a:schemeClr val="tx1">
                    <a:lumMod val="65000"/>
                    <a:lumOff val="35000"/>
                  </a:schemeClr>
                </a:solidFill>
                <a:latin typeface="微软雅黑" panose="020B0503020204020204" charset="-122"/>
                <a:ea typeface="微软雅黑" panose="020B0503020204020204" charset="-122"/>
                <a:cs typeface="思源黑体 CN Regular" panose="020B0500000000000000"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zh-CN" altLang="en-US"/>
          </a:p>
        </p:txBody>
      </p:sp>
      <p:sp>
        <p:nvSpPr>
          <p:cNvPr id="17" name="文本占位符 36"/>
          <p:cNvSpPr>
            <a:spLocks noGrp="1"/>
          </p:cNvSpPr>
          <p:nvPr>
            <p:ph type="body" sz="quarter" idx="27"/>
          </p:nvPr>
        </p:nvSpPr>
        <p:spPr>
          <a:xfrm>
            <a:off x="8050344" y="1943030"/>
            <a:ext cx="2298886" cy="365125"/>
          </a:xfrm>
        </p:spPr>
        <p:txBody>
          <a:bodyPr anchor="ctr">
            <a:normAutofit/>
          </a:bodyPr>
          <a:lstStyle>
            <a:lvl1pPr marL="0" indent="0" algn="r">
              <a:buFontTx/>
              <a:buNone/>
              <a:defRPr lang="zh-CN" altLang="en-US" sz="1400" kern="1200" dirty="0">
                <a:solidFill>
                  <a:schemeClr val="tx1">
                    <a:lumMod val="65000"/>
                    <a:lumOff val="35000"/>
                  </a:schemeClr>
                </a:solidFill>
                <a:latin typeface="微软雅黑" panose="020B0503020204020204" charset="-122"/>
                <a:ea typeface="微软雅黑" panose="020B0503020204020204" charset="-122"/>
                <a:cs typeface="思源黑体 CN Regular" panose="020B0500000000000000"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zh-CN" altLang="en-US"/>
          </a:p>
        </p:txBody>
      </p:sp>
      <p:sp>
        <p:nvSpPr>
          <p:cNvPr id="18" name="文本占位符 36"/>
          <p:cNvSpPr>
            <a:spLocks noGrp="1"/>
          </p:cNvSpPr>
          <p:nvPr>
            <p:ph type="body" sz="quarter" idx="28"/>
          </p:nvPr>
        </p:nvSpPr>
        <p:spPr>
          <a:xfrm>
            <a:off x="8050344" y="3255616"/>
            <a:ext cx="2298886" cy="365125"/>
          </a:xfrm>
        </p:spPr>
        <p:txBody>
          <a:bodyPr anchor="ctr">
            <a:normAutofit/>
          </a:bodyPr>
          <a:lstStyle>
            <a:lvl1pPr marL="0" indent="0" algn="r">
              <a:buFontTx/>
              <a:buNone/>
              <a:defRPr lang="zh-CN" altLang="en-US" sz="1400" kern="1200" dirty="0">
                <a:solidFill>
                  <a:schemeClr val="tx1">
                    <a:lumMod val="65000"/>
                    <a:lumOff val="35000"/>
                  </a:schemeClr>
                </a:solidFill>
                <a:latin typeface="微软雅黑" panose="020B0503020204020204" charset="-122"/>
                <a:ea typeface="微软雅黑" panose="020B0503020204020204" charset="-122"/>
                <a:cs typeface="思源黑体 CN Regular" panose="020B0500000000000000"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zh-CN" altLang="en-US"/>
          </a:p>
        </p:txBody>
      </p:sp>
      <p:sp>
        <p:nvSpPr>
          <p:cNvPr id="19" name="文本占位符 15"/>
          <p:cNvSpPr>
            <a:spLocks noGrp="1"/>
          </p:cNvSpPr>
          <p:nvPr>
            <p:ph type="body" idx="29" hasCustomPrompt="1"/>
          </p:nvPr>
        </p:nvSpPr>
        <p:spPr>
          <a:xfrm>
            <a:off x="5022247" y="4816792"/>
            <a:ext cx="2144966" cy="321946"/>
          </a:xfrm>
          <a:prstGeom prst="rect">
            <a:avLst/>
          </a:prstGeom>
        </p:spPr>
        <p:txBody>
          <a:bodyPr vert="horz" lIns="91440" tIns="45720" rIns="91440" bIns="45720" rtlCol="0">
            <a:noAutofit/>
          </a:bodyPr>
          <a:lstStyle>
            <a:lvl1pPr marL="0" indent="0" algn="ctr" defTabSz="914400" rtl="0" eaLnBrk="1" fontAlgn="auto" latinLnBrk="0" hangingPunct="1">
              <a:lnSpc>
                <a:spcPts val="1800"/>
              </a:lnSpc>
              <a:buNone/>
              <a:defRPr lang="zh-CN" altLang="en-US" sz="1600" b="1" kern="1200" dirty="0">
                <a:solidFill>
                  <a:schemeClr val="bg1"/>
                </a:solidFill>
                <a:latin typeface="微软雅黑" panose="020B0503020204020204" charset="-122"/>
                <a:ea typeface="微软雅黑" panose="020B0503020204020204" charset="-122"/>
                <a:cs typeface="思源黑体 CN Regular" panose="020B0500000000000000" charset="-122"/>
              </a:defRPr>
            </a:lvl1pPr>
            <a:lvl2pPr marL="457200" indent="0" algn="ctr">
              <a:buNone/>
              <a:defRPr sz="2000">
                <a:solidFill>
                  <a:schemeClr val="bg1"/>
                </a:solidFill>
                <a:latin typeface="+mj-ea"/>
                <a:ea typeface="+mj-ea"/>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小标题内容</a:t>
            </a:r>
          </a:p>
          <a:p>
            <a:pPr lvl="1"/>
            <a:endParaRPr lang="zh-CN" altLang="en-US"/>
          </a:p>
        </p:txBody>
      </p:sp>
      <p:sp>
        <p:nvSpPr>
          <p:cNvPr id="20" name="文本占位符 36"/>
          <p:cNvSpPr>
            <a:spLocks noGrp="1"/>
          </p:cNvSpPr>
          <p:nvPr>
            <p:ph type="body" sz="quarter" idx="30" hasCustomPrompt="1"/>
          </p:nvPr>
        </p:nvSpPr>
        <p:spPr>
          <a:xfrm>
            <a:off x="4158265" y="5450681"/>
            <a:ext cx="3817050" cy="595154"/>
          </a:xfrm>
        </p:spPr>
        <p:txBody>
          <a:bodyPr anchor="t">
            <a:normAutofit/>
          </a:bodyPr>
          <a:lstStyle>
            <a:lvl1pPr marL="0" indent="0" algn="ctr">
              <a:lnSpc>
                <a:spcPts val="1800"/>
              </a:lnSpc>
              <a:buFontTx/>
              <a:buNone/>
              <a:defRPr lang="zh-CN" altLang="en-US" sz="1400" kern="1200" dirty="0">
                <a:solidFill>
                  <a:schemeClr val="bg1"/>
                </a:solidFill>
                <a:latin typeface="微软雅黑" panose="020B0503020204020204" charset="-122"/>
                <a:ea typeface="微软雅黑" panose="020B0503020204020204" charset="-122"/>
                <a:cs typeface="思源黑体 CN Regular" panose="020B0500000000000000"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marL="0" marR="0" lvl="0" indent="0" algn="ctr" defTabSz="914400" rtl="0" eaLnBrk="1" fontAlgn="auto" latinLnBrk="0" hangingPunct="1">
              <a:lnSpc>
                <a:spcPct val="100000"/>
              </a:lnSpc>
              <a:spcBef>
                <a:spcPts val="0"/>
              </a:spcBef>
              <a:spcAft>
                <a:spcPts val="1000"/>
              </a:spcAft>
              <a:buClr>
                <a:srgbClr val="1965FA"/>
              </a:buClr>
              <a:buSzTx/>
              <a:buFontTx/>
              <a:buNone/>
              <a:defRPr/>
            </a:pPr>
            <a:r>
              <a:rPr lang="zh-CN" altLang="en-US"/>
              <a:t>正文内容正文内容正文内容正文内容正文内容正文内容正文内容正文内容</a:t>
            </a:r>
            <a:endParaRPr lang="en-US" altLang="zh-CN"/>
          </a:p>
        </p:txBody>
      </p:sp>
      <p:sp>
        <p:nvSpPr>
          <p:cNvPr id="26" name="矩形 25"/>
          <p:cNvSpPr/>
          <p:nvPr userDrawn="1"/>
        </p:nvSpPr>
        <p:spPr>
          <a:xfrm>
            <a:off x="-1270" y="476250"/>
            <a:ext cx="476250" cy="238125"/>
          </a:xfrm>
          <a:prstGeom prst="rect">
            <a:avLst/>
          </a:prstGeom>
          <a:gradFill>
            <a:gsLst>
              <a:gs pos="0">
                <a:srgbClr val="1965FA">
                  <a:alpha val="0"/>
                </a:srgbClr>
              </a:gs>
              <a:gs pos="100000">
                <a:srgbClr val="1965FA"/>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占位符 154"/>
          <p:cNvSpPr>
            <a:spLocks noGrp="1"/>
          </p:cNvSpPr>
          <p:nvPr>
            <p:ph type="body" idx="31" hasCustomPrompt="1"/>
          </p:nvPr>
        </p:nvSpPr>
        <p:spPr>
          <a:xfrm>
            <a:off x="651511" y="317500"/>
            <a:ext cx="6082030" cy="494665"/>
          </a:xfrm>
          <a:prstGeom prst="rect">
            <a:avLst/>
          </a:prstGeom>
        </p:spPr>
        <p:txBody>
          <a:bodyPr vert="horz" lIns="91440" tIns="45720" rIns="91440" bIns="45720" rtlCol="0">
            <a:noAutofit/>
          </a:bodyPr>
          <a:lstStyle>
            <a:lvl1pPr marL="0" indent="0">
              <a:buNone/>
              <a:defRPr sz="2000" b="1">
                <a:solidFill>
                  <a:srgbClr val="1965FA"/>
                </a:solidFill>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单击编辑大标题</a:t>
            </a:r>
          </a:p>
        </p:txBody>
      </p:sp>
      <p:sp>
        <p:nvSpPr>
          <p:cNvPr id="29" name="文本框 28"/>
          <p:cNvSpPr txBox="1"/>
          <p:nvPr userDrawn="1"/>
        </p:nvSpPr>
        <p:spPr>
          <a:xfrm>
            <a:off x="5534660" y="6483350"/>
            <a:ext cx="1198880" cy="245110"/>
          </a:xfrm>
          <a:prstGeom prst="rect">
            <a:avLst/>
          </a:prstGeom>
          <a:noFill/>
        </p:spPr>
        <p:txBody>
          <a:bodyPr wrap="none" rtlCol="0">
            <a:spAutoFit/>
          </a:bodyPr>
          <a:lstStyle/>
          <a:p>
            <a:pPr algn="l"/>
            <a:r>
              <a:rPr lang="zh-CN" altLang="en-US" sz="1000">
                <a:solidFill>
                  <a:schemeClr val="bg1"/>
                </a:solidFill>
                <a:sym typeface="+mn-ea"/>
              </a:rPr>
              <a:t>合见工软内部保密</a:t>
            </a:r>
          </a:p>
        </p:txBody>
      </p:sp>
      <p:sp>
        <p:nvSpPr>
          <p:cNvPr id="30" name="灯片编号占位符 6"/>
          <p:cNvSpPr>
            <a:spLocks noGrp="1"/>
          </p:cNvSpPr>
          <p:nvPr>
            <p:ph type="sldNum" sz="quarter" idx="4"/>
          </p:nvPr>
        </p:nvSpPr>
        <p:spPr>
          <a:xfrm>
            <a:off x="9041130" y="6445250"/>
            <a:ext cx="2743200" cy="365125"/>
          </a:xfrm>
          <a:prstGeom prst="rect">
            <a:avLst/>
          </a:prstGeom>
        </p:spPr>
        <p:txBody>
          <a:bodyPr vert="horz" lIns="91440" tIns="45720" rIns="91440" bIns="45720" rtlCol="0" anchor="ctr"/>
          <a:lstStyle>
            <a:lvl1pPr algn="r">
              <a:defRPr sz="1200">
                <a:solidFill>
                  <a:schemeClr val="bg1"/>
                </a:solidFill>
              </a:defRPr>
            </a:lvl1pPr>
          </a:lstStyle>
          <a:p>
            <a:fld id="{7D9BB5D0-35E4-459D-AEF3-FE4D7C45CC19}" type="slidenum">
              <a:rPr lang="zh-CN" altLang="en-US" smtClean="0"/>
              <a:t>‹#›</a:t>
            </a:fld>
            <a:endParaRPr lang="zh-CN" altLang="en-US"/>
          </a:p>
        </p:txBody>
      </p:sp>
      <p:grpSp>
        <p:nvGrpSpPr>
          <p:cNvPr id="25" name="组合 24"/>
          <p:cNvGrpSpPr/>
          <p:nvPr userDrawn="1"/>
        </p:nvGrpSpPr>
        <p:grpSpPr>
          <a:xfrm>
            <a:off x="1737995" y="2394585"/>
            <a:ext cx="8716645" cy="1441450"/>
            <a:chOff x="2737" y="3771"/>
            <a:chExt cx="13727" cy="2270"/>
          </a:xfrm>
        </p:grpSpPr>
        <p:pic>
          <p:nvPicPr>
            <p:cNvPr id="4" name="图片 3" descr="资源 40"/>
            <p:cNvPicPr>
              <a:picLocks noChangeAspect="1"/>
            </p:cNvPicPr>
            <p:nvPr userDrawn="1"/>
          </p:nvPicPr>
          <p:blipFill>
            <a:blip r:embed="rId7"/>
            <a:stretch>
              <a:fillRect/>
            </a:stretch>
          </p:blipFill>
          <p:spPr>
            <a:xfrm>
              <a:off x="2737" y="3771"/>
              <a:ext cx="4142" cy="547"/>
            </a:xfrm>
            <a:prstGeom prst="rect">
              <a:avLst/>
            </a:prstGeom>
          </p:spPr>
        </p:pic>
        <p:pic>
          <p:nvPicPr>
            <p:cNvPr id="8" name="图片 7" descr="资源 40"/>
            <p:cNvPicPr>
              <a:picLocks noChangeAspect="1"/>
            </p:cNvPicPr>
            <p:nvPr userDrawn="1"/>
          </p:nvPicPr>
          <p:blipFill>
            <a:blip r:embed="rId7"/>
            <a:stretch>
              <a:fillRect/>
            </a:stretch>
          </p:blipFill>
          <p:spPr>
            <a:xfrm flipH="1">
              <a:off x="12322" y="3771"/>
              <a:ext cx="4142" cy="547"/>
            </a:xfrm>
            <a:prstGeom prst="rect">
              <a:avLst/>
            </a:prstGeom>
          </p:spPr>
        </p:pic>
        <p:pic>
          <p:nvPicPr>
            <p:cNvPr id="22" name="图片 21" descr="资源 40"/>
            <p:cNvPicPr>
              <a:picLocks noChangeAspect="1"/>
            </p:cNvPicPr>
            <p:nvPr userDrawn="1"/>
          </p:nvPicPr>
          <p:blipFill>
            <a:blip r:embed="rId7"/>
            <a:stretch>
              <a:fillRect/>
            </a:stretch>
          </p:blipFill>
          <p:spPr>
            <a:xfrm flipH="1" flipV="1">
              <a:off x="12322" y="5495"/>
              <a:ext cx="4142" cy="547"/>
            </a:xfrm>
            <a:prstGeom prst="rect">
              <a:avLst/>
            </a:prstGeom>
          </p:spPr>
        </p:pic>
        <p:pic>
          <p:nvPicPr>
            <p:cNvPr id="23" name="图片 22" descr="资源 40"/>
            <p:cNvPicPr>
              <a:picLocks noChangeAspect="1"/>
            </p:cNvPicPr>
            <p:nvPr userDrawn="1"/>
          </p:nvPicPr>
          <p:blipFill>
            <a:blip r:embed="rId7"/>
            <a:stretch>
              <a:fillRect/>
            </a:stretch>
          </p:blipFill>
          <p:spPr>
            <a:xfrm flipV="1">
              <a:off x="2737" y="5495"/>
              <a:ext cx="4142" cy="547"/>
            </a:xfrm>
            <a:prstGeom prst="rect">
              <a:avLst/>
            </a:prstGeom>
          </p:spPr>
        </p:pic>
      </p:grpSp>
      <p:pic>
        <p:nvPicPr>
          <p:cNvPr id="24" name="图片 23" descr="资源 44"/>
          <p:cNvPicPr>
            <a:picLocks noChangeAspect="1"/>
          </p:cNvPicPr>
          <p:nvPr userDrawn="1"/>
        </p:nvPicPr>
        <p:blipFill>
          <a:blip r:embed="rId8"/>
          <a:stretch>
            <a:fillRect/>
          </a:stretch>
        </p:blipFill>
        <p:spPr>
          <a:xfrm>
            <a:off x="10638470" y="455295"/>
            <a:ext cx="1054286" cy="1800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板式_自定义4">
    <p:spTree>
      <p:nvGrpSpPr>
        <p:cNvPr id="1" name=""/>
        <p:cNvGrpSpPr/>
        <p:nvPr/>
      </p:nvGrpSpPr>
      <p:grpSpPr>
        <a:xfrm>
          <a:off x="0" y="0"/>
          <a:ext cx="0" cy="0"/>
          <a:chOff x="0" y="0"/>
          <a:chExt cx="0" cy="0"/>
        </a:xfrm>
      </p:grpSpPr>
      <p:pic>
        <p:nvPicPr>
          <p:cNvPr id="7" name="图片 6" descr="形状, 矩形&#10;&#10;描述已自动生成"/>
          <p:cNvPicPr>
            <a:picLocks noChangeAspect="1"/>
          </p:cNvPicPr>
          <p:nvPr userDrawn="1"/>
        </p:nvPicPr>
        <p:blipFill rotWithShape="1">
          <a:blip r:embed="rId2">
            <a:extLst>
              <a:ext uri="{28A0092B-C50C-407E-A947-70E740481C1C}">
                <a14:useLocalDpi xmlns:a14="http://schemas.microsoft.com/office/drawing/2010/main" val="0"/>
              </a:ext>
            </a:extLst>
          </a:blip>
          <a:srcRect t="73772" b="2817"/>
          <a:stretch>
            <a:fillRect/>
          </a:stretch>
        </p:blipFill>
        <p:spPr>
          <a:xfrm>
            <a:off x="0" y="5090340"/>
            <a:ext cx="12189630" cy="1512480"/>
          </a:xfrm>
          <a:prstGeom prst="rect">
            <a:avLst/>
          </a:prstGeom>
        </p:spPr>
      </p:pic>
      <p:pic>
        <p:nvPicPr>
          <p:cNvPr id="8" name="图片 7" descr="卡通人物&#10;&#10;低可信度描述已自动生成"/>
          <p:cNvPicPr>
            <a:picLocks noChangeAspect="1"/>
          </p:cNvPicPr>
          <p:nvPr userDrawn="1"/>
        </p:nvPicPr>
        <p:blipFill rotWithShape="1">
          <a:blip r:embed="rId3">
            <a:extLst>
              <a:ext uri="{28A0092B-C50C-407E-A947-70E740481C1C}">
                <a14:useLocalDpi xmlns:a14="http://schemas.microsoft.com/office/drawing/2010/main" val="0"/>
              </a:ext>
            </a:extLst>
          </a:blip>
          <a:srcRect l="60267" t="11342" b="8864"/>
          <a:stretch>
            <a:fillRect/>
          </a:stretch>
        </p:blipFill>
        <p:spPr>
          <a:xfrm>
            <a:off x="7578430" y="1122691"/>
            <a:ext cx="4611200" cy="5115004"/>
          </a:xfrm>
          <a:prstGeom prst="rect">
            <a:avLst/>
          </a:prstGeom>
        </p:spPr>
      </p:pic>
      <p:sp>
        <p:nvSpPr>
          <p:cNvPr id="12" name="内容占位符 24"/>
          <p:cNvSpPr>
            <a:spLocks noGrp="1"/>
          </p:cNvSpPr>
          <p:nvPr>
            <p:ph idx="1" hasCustomPrompt="1"/>
          </p:nvPr>
        </p:nvSpPr>
        <p:spPr>
          <a:xfrm>
            <a:off x="651510" y="1404620"/>
            <a:ext cx="7772400" cy="3771265"/>
          </a:xfrm>
        </p:spPr>
        <p:txBody>
          <a:bodyPr/>
          <a:lstStyle>
            <a:lvl1pPr marL="0" indent="0">
              <a:lnSpc>
                <a:spcPct val="100000"/>
              </a:lnSpc>
              <a:buNone/>
              <a:defRPr sz="1400"/>
            </a:lvl1pPr>
            <a:lvl2pPr marL="0" indent="0">
              <a:buNone/>
              <a:defRPr/>
            </a:lvl2pPr>
            <a:lvl3pPr marL="0" indent="0">
              <a:buNone/>
              <a:defRPr/>
            </a:lvl3pPr>
            <a:lvl4pPr marL="0" indent="0">
              <a:buNone/>
              <a:defRPr/>
            </a:lvl4pPr>
            <a:lvl5pPr marL="0" indent="0">
              <a:buNone/>
              <a:defRPr/>
            </a:lvl5pPr>
          </a:lstStyle>
          <a:p>
            <a:pPr lvl="0"/>
            <a:r>
              <a:rPr lang="zh-CN" altLang="en-US"/>
              <a:t>单击此处编辑文本样式</a:t>
            </a:r>
            <a:endParaRPr lang="en-US"/>
          </a:p>
        </p:txBody>
      </p:sp>
      <p:sp>
        <p:nvSpPr>
          <p:cNvPr id="15" name="矩形 14"/>
          <p:cNvSpPr/>
          <p:nvPr userDrawn="1"/>
        </p:nvSpPr>
        <p:spPr>
          <a:xfrm>
            <a:off x="-1270" y="476250"/>
            <a:ext cx="476250" cy="238125"/>
          </a:xfrm>
          <a:prstGeom prst="rect">
            <a:avLst/>
          </a:prstGeom>
          <a:gradFill>
            <a:gsLst>
              <a:gs pos="0">
                <a:srgbClr val="1965FA">
                  <a:alpha val="0"/>
                </a:srgbClr>
              </a:gs>
              <a:gs pos="100000">
                <a:srgbClr val="1965FA"/>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占位符 154"/>
          <p:cNvSpPr>
            <a:spLocks noGrp="1"/>
          </p:cNvSpPr>
          <p:nvPr>
            <p:ph type="body" idx="31" hasCustomPrompt="1"/>
          </p:nvPr>
        </p:nvSpPr>
        <p:spPr>
          <a:xfrm>
            <a:off x="651511" y="317500"/>
            <a:ext cx="6082030" cy="494665"/>
          </a:xfrm>
          <a:prstGeom prst="rect">
            <a:avLst/>
          </a:prstGeom>
        </p:spPr>
        <p:txBody>
          <a:bodyPr vert="horz" lIns="91440" tIns="45720" rIns="91440" bIns="45720" rtlCol="0">
            <a:noAutofit/>
          </a:bodyPr>
          <a:lstStyle>
            <a:lvl1pPr marL="0" indent="0">
              <a:buNone/>
              <a:defRPr sz="2000" b="1">
                <a:solidFill>
                  <a:srgbClr val="1965FA"/>
                </a:solidFill>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单击编辑大标题</a:t>
            </a:r>
          </a:p>
        </p:txBody>
      </p:sp>
      <p:sp>
        <p:nvSpPr>
          <p:cNvPr id="18" name="文本框 17"/>
          <p:cNvSpPr txBox="1"/>
          <p:nvPr userDrawn="1"/>
        </p:nvSpPr>
        <p:spPr>
          <a:xfrm>
            <a:off x="5534660" y="6483350"/>
            <a:ext cx="1198880" cy="245110"/>
          </a:xfrm>
          <a:prstGeom prst="rect">
            <a:avLst/>
          </a:prstGeom>
          <a:noFill/>
        </p:spPr>
        <p:txBody>
          <a:bodyPr wrap="none" rtlCol="0">
            <a:spAutoFit/>
          </a:bodyPr>
          <a:lstStyle/>
          <a:p>
            <a:pPr algn="l"/>
            <a:r>
              <a:rPr lang="zh-CN" altLang="en-US" sz="1000">
                <a:solidFill>
                  <a:schemeClr val="tx1">
                    <a:lumMod val="50000"/>
                    <a:lumOff val="50000"/>
                  </a:schemeClr>
                </a:solidFill>
                <a:sym typeface="+mn-ea"/>
              </a:rPr>
              <a:t>合见工软内部保密</a:t>
            </a:r>
          </a:p>
        </p:txBody>
      </p:sp>
      <p:sp>
        <p:nvSpPr>
          <p:cNvPr id="19" name="灯片编号占位符 6"/>
          <p:cNvSpPr>
            <a:spLocks noGrp="1"/>
          </p:cNvSpPr>
          <p:nvPr>
            <p:ph type="sldNum" sz="quarter" idx="4"/>
          </p:nvPr>
        </p:nvSpPr>
        <p:spPr>
          <a:xfrm>
            <a:off x="9041130" y="6445250"/>
            <a:ext cx="2743200" cy="365125"/>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fld id="{7D9BB5D0-35E4-459D-AEF3-FE4D7C45CC19}" type="slidenum">
              <a:rPr lang="zh-CN" altLang="en-US" smtClean="0"/>
              <a:t>‹#›</a:t>
            </a:fld>
            <a:endParaRPr lang="zh-CN" altLang="en-US"/>
          </a:p>
        </p:txBody>
      </p:sp>
      <p:pic>
        <p:nvPicPr>
          <p:cNvPr id="24" name="图片 23" descr="资源 44"/>
          <p:cNvPicPr>
            <a:picLocks noChangeAspect="1"/>
          </p:cNvPicPr>
          <p:nvPr userDrawn="1"/>
        </p:nvPicPr>
        <p:blipFill>
          <a:blip r:embed="rId4"/>
          <a:stretch>
            <a:fillRect/>
          </a:stretch>
        </p:blipFill>
        <p:spPr>
          <a:xfrm>
            <a:off x="10638470" y="455295"/>
            <a:ext cx="1054286" cy="1800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板式_自定义5">
    <p:spTree>
      <p:nvGrpSpPr>
        <p:cNvPr id="1" name=""/>
        <p:cNvGrpSpPr/>
        <p:nvPr/>
      </p:nvGrpSpPr>
      <p:grpSpPr>
        <a:xfrm>
          <a:off x="0" y="0"/>
          <a:ext cx="0" cy="0"/>
          <a:chOff x="0" y="0"/>
          <a:chExt cx="0" cy="0"/>
        </a:xfrm>
      </p:grpSpPr>
      <p:pic>
        <p:nvPicPr>
          <p:cNvPr id="3" name="图片 2" descr="资源 47"/>
          <p:cNvPicPr>
            <a:picLocks noChangeAspect="1"/>
          </p:cNvPicPr>
          <p:nvPr userDrawn="1"/>
        </p:nvPicPr>
        <p:blipFill>
          <a:blip r:embed="rId2"/>
          <a:stretch>
            <a:fillRect/>
          </a:stretch>
        </p:blipFill>
        <p:spPr>
          <a:xfrm>
            <a:off x="477520" y="1581150"/>
            <a:ext cx="11116310" cy="4050665"/>
          </a:xfrm>
          <a:prstGeom prst="rect">
            <a:avLst/>
          </a:prstGeom>
        </p:spPr>
      </p:pic>
      <p:sp>
        <p:nvSpPr>
          <p:cNvPr id="9" name="文本占位符 15"/>
          <p:cNvSpPr>
            <a:spLocks noGrp="1"/>
          </p:cNvSpPr>
          <p:nvPr>
            <p:ph type="body" idx="1" hasCustomPrompt="1"/>
          </p:nvPr>
        </p:nvSpPr>
        <p:spPr>
          <a:xfrm>
            <a:off x="2096535" y="2026341"/>
            <a:ext cx="970293" cy="666537"/>
          </a:xfrm>
          <a:prstGeom prst="rect">
            <a:avLst/>
          </a:prstGeom>
        </p:spPr>
        <p:txBody>
          <a:bodyPr vert="horz" lIns="91440" tIns="45720" rIns="91440" bIns="45720" rtlCol="0">
            <a:noAutofit/>
          </a:bodyPr>
          <a:lstStyle>
            <a:lvl1pPr marL="0" indent="0" algn="ctr" defTabSz="914400" rtl="0" eaLnBrk="1" fontAlgn="auto" latinLnBrk="0" hangingPunct="1">
              <a:lnSpc>
                <a:spcPts val="1800"/>
              </a:lnSpc>
              <a:buNone/>
              <a:defRPr lang="zh-CN" altLang="en-US" sz="1600" b="1" kern="1200" dirty="0" smtClean="0">
                <a:solidFill>
                  <a:schemeClr val="bg1"/>
                </a:solidFill>
                <a:latin typeface="微软雅黑" panose="020B0503020204020204" charset="-122"/>
                <a:ea typeface="微软雅黑" panose="020B0503020204020204" charset="-122"/>
                <a:cs typeface="思源黑体 CN Regular" panose="020B0500000000000000" charset="-122"/>
              </a:defRPr>
            </a:lvl1pPr>
            <a:lvl2pPr marL="457200" indent="0" algn="ctr">
              <a:buNone/>
              <a:defRPr sz="1800">
                <a:solidFill>
                  <a:schemeClr val="bg1"/>
                </a:solidFill>
                <a:latin typeface="+mj-ea"/>
                <a:ea typeface="+mj-ea"/>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小标题内容</a:t>
            </a:r>
          </a:p>
          <a:p>
            <a:pPr lvl="1"/>
            <a:endParaRPr lang="zh-CN" altLang="en-US"/>
          </a:p>
        </p:txBody>
      </p:sp>
      <p:sp>
        <p:nvSpPr>
          <p:cNvPr id="10" name="文本占位符 15"/>
          <p:cNvSpPr>
            <a:spLocks noGrp="1"/>
          </p:cNvSpPr>
          <p:nvPr>
            <p:ph type="body" idx="24" hasCustomPrompt="1"/>
          </p:nvPr>
        </p:nvSpPr>
        <p:spPr>
          <a:xfrm>
            <a:off x="2096535" y="3183330"/>
            <a:ext cx="970293" cy="666537"/>
          </a:xfrm>
          <a:prstGeom prst="rect">
            <a:avLst/>
          </a:prstGeom>
        </p:spPr>
        <p:txBody>
          <a:bodyPr vert="horz" lIns="91440" tIns="45720" rIns="91440" bIns="45720" rtlCol="0">
            <a:noAutofit/>
          </a:bodyPr>
          <a:lstStyle>
            <a:lvl1pPr marL="0" indent="0" algn="ctr" defTabSz="914400" rtl="0" eaLnBrk="1" fontAlgn="auto" latinLnBrk="0" hangingPunct="1">
              <a:lnSpc>
                <a:spcPts val="1800"/>
              </a:lnSpc>
              <a:buNone/>
              <a:defRPr lang="zh-CN" altLang="en-US" sz="1600" b="1" kern="1200" dirty="0" smtClean="0">
                <a:solidFill>
                  <a:schemeClr val="bg1"/>
                </a:solidFill>
                <a:latin typeface="微软雅黑" panose="020B0503020204020204" charset="-122"/>
                <a:ea typeface="微软雅黑" panose="020B0503020204020204" charset="-122"/>
                <a:cs typeface="思源黑体 CN Regular" panose="020B0500000000000000" charset="-122"/>
              </a:defRPr>
            </a:lvl1pPr>
            <a:lvl2pPr marL="457200" indent="0" algn="ctr">
              <a:buNone/>
              <a:defRPr sz="1800">
                <a:solidFill>
                  <a:schemeClr val="bg1"/>
                </a:solidFill>
                <a:latin typeface="+mj-ea"/>
                <a:ea typeface="+mj-ea"/>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小标题内容</a:t>
            </a:r>
          </a:p>
          <a:p>
            <a:pPr lvl="1"/>
            <a:endParaRPr lang="zh-CN" altLang="en-US"/>
          </a:p>
        </p:txBody>
      </p:sp>
      <p:sp>
        <p:nvSpPr>
          <p:cNvPr id="11" name="文本占位符 15"/>
          <p:cNvSpPr>
            <a:spLocks noGrp="1"/>
          </p:cNvSpPr>
          <p:nvPr>
            <p:ph type="body" idx="25" hasCustomPrompt="1"/>
          </p:nvPr>
        </p:nvSpPr>
        <p:spPr>
          <a:xfrm>
            <a:off x="2096535" y="4732479"/>
            <a:ext cx="970293" cy="666537"/>
          </a:xfrm>
          <a:prstGeom prst="rect">
            <a:avLst/>
          </a:prstGeom>
        </p:spPr>
        <p:txBody>
          <a:bodyPr vert="horz" lIns="91440" tIns="45720" rIns="91440" bIns="45720" rtlCol="0">
            <a:noAutofit/>
          </a:bodyPr>
          <a:lstStyle>
            <a:lvl1pPr marL="0" indent="0" algn="ctr" defTabSz="914400" rtl="0" eaLnBrk="1" fontAlgn="auto" latinLnBrk="0" hangingPunct="1">
              <a:lnSpc>
                <a:spcPts val="1800"/>
              </a:lnSpc>
              <a:buNone/>
              <a:defRPr lang="zh-CN" altLang="en-US" sz="1600" b="1" kern="1200" dirty="0" smtClean="0">
                <a:solidFill>
                  <a:schemeClr val="bg1"/>
                </a:solidFill>
                <a:latin typeface="微软雅黑" panose="020B0503020204020204" charset="-122"/>
                <a:ea typeface="微软雅黑" panose="020B0503020204020204" charset="-122"/>
                <a:cs typeface="思源黑体 CN Regular" panose="020B0500000000000000" charset="-122"/>
              </a:defRPr>
            </a:lvl1pPr>
            <a:lvl2pPr marL="457200" indent="0" algn="ctr">
              <a:buNone/>
              <a:defRPr sz="1800">
                <a:solidFill>
                  <a:schemeClr val="bg1"/>
                </a:solidFill>
                <a:latin typeface="+mj-ea"/>
                <a:ea typeface="+mj-ea"/>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小标题内容</a:t>
            </a:r>
          </a:p>
          <a:p>
            <a:pPr lvl="1"/>
            <a:endParaRPr lang="zh-CN" altLang="en-US"/>
          </a:p>
        </p:txBody>
      </p:sp>
      <p:sp>
        <p:nvSpPr>
          <p:cNvPr id="12" name="文本占位符 36"/>
          <p:cNvSpPr>
            <a:spLocks noGrp="1"/>
          </p:cNvSpPr>
          <p:nvPr>
            <p:ph type="body" sz="quarter" idx="30" hasCustomPrompt="1"/>
          </p:nvPr>
        </p:nvSpPr>
        <p:spPr>
          <a:xfrm>
            <a:off x="5534660" y="1850157"/>
            <a:ext cx="4930140" cy="541175"/>
          </a:xfrm>
          <a:noFill/>
        </p:spPr>
        <p:txBody>
          <a:bodyPr wrap="square" rtlCol="0">
            <a:spAutoFit/>
          </a:bodyPr>
          <a:lstStyle>
            <a:lvl1pPr marL="0" indent="0">
              <a:lnSpc>
                <a:spcPct val="100000"/>
              </a:lnSpc>
              <a:buFontTx/>
              <a:buNone/>
              <a:defRPr lang="en-US" altLang="zh-CN" sz="1400" dirty="0">
                <a:solidFill>
                  <a:schemeClr val="tx1">
                    <a:lumMod val="65000"/>
                    <a:lumOff val="35000"/>
                  </a:schemeClr>
                </a:solidFill>
                <a:latin typeface="微软雅黑" panose="020B0503020204020204" charset="-122"/>
                <a:ea typeface="微软雅黑" panose="020B0503020204020204" charset="-122"/>
                <a:cs typeface="思源黑体 CN Regular" panose="020B0500000000000000" charset="-122"/>
              </a:defRPr>
            </a:lvl1pPr>
          </a:lstStyle>
          <a:p>
            <a:pPr marL="0" marR="0" lvl="0" indent="0" algn="l" defTabSz="914400" rtl="0" eaLnBrk="1" fontAlgn="auto" latinLnBrk="0" hangingPunct="1">
              <a:lnSpc>
                <a:spcPts val="1800"/>
              </a:lnSpc>
              <a:spcBef>
                <a:spcPts val="0"/>
              </a:spcBef>
              <a:spcAft>
                <a:spcPts val="1000"/>
              </a:spcAft>
              <a:buClr>
                <a:srgbClr val="1965FA"/>
              </a:buClr>
              <a:buSzTx/>
              <a:buFontTx/>
              <a:buNone/>
              <a:defRPr/>
            </a:pPr>
            <a:r>
              <a:rPr lang="zh-CN" altLang="en-US"/>
              <a:t>正文内容正文内容正文内容正文内容正文内容正文内容正文内容正文内容正文内容正文内容</a:t>
            </a:r>
            <a:endParaRPr lang="en-US" altLang="zh-CN"/>
          </a:p>
        </p:txBody>
      </p:sp>
      <p:sp>
        <p:nvSpPr>
          <p:cNvPr id="13" name="文本占位符 36"/>
          <p:cNvSpPr>
            <a:spLocks noGrp="1"/>
          </p:cNvSpPr>
          <p:nvPr>
            <p:ph type="body" sz="quarter" idx="31" hasCustomPrompt="1"/>
          </p:nvPr>
        </p:nvSpPr>
        <p:spPr>
          <a:xfrm>
            <a:off x="5534660" y="3243780"/>
            <a:ext cx="4930140" cy="541175"/>
          </a:xfrm>
          <a:noFill/>
        </p:spPr>
        <p:txBody>
          <a:bodyPr wrap="square" rtlCol="0">
            <a:spAutoFit/>
          </a:bodyPr>
          <a:lstStyle>
            <a:lvl1pPr marL="0" indent="0">
              <a:buFontTx/>
              <a:buNone/>
              <a:defRPr lang="en-US" altLang="zh-CN" sz="1400" dirty="0">
                <a:solidFill>
                  <a:schemeClr val="tx1">
                    <a:lumMod val="65000"/>
                    <a:lumOff val="35000"/>
                  </a:schemeClr>
                </a:solidFill>
                <a:latin typeface="微软雅黑" panose="020B0503020204020204" charset="-122"/>
                <a:ea typeface="微软雅黑" panose="020B0503020204020204" charset="-122"/>
                <a:cs typeface="思源黑体 CN Regular" panose="020B0500000000000000" charset="-122"/>
              </a:defRPr>
            </a:lvl1pPr>
          </a:lstStyle>
          <a:p>
            <a:pPr marL="0" marR="0" lvl="0" indent="0" algn="l" defTabSz="914400" rtl="0" eaLnBrk="1" fontAlgn="auto" latinLnBrk="0" hangingPunct="1">
              <a:lnSpc>
                <a:spcPts val="1800"/>
              </a:lnSpc>
              <a:spcBef>
                <a:spcPts val="0"/>
              </a:spcBef>
              <a:spcAft>
                <a:spcPts val="1000"/>
              </a:spcAft>
              <a:buClr>
                <a:srgbClr val="1965FA"/>
              </a:buClr>
              <a:buSzTx/>
              <a:buFontTx/>
              <a:buNone/>
              <a:defRPr/>
            </a:pPr>
            <a:r>
              <a:rPr lang="zh-CN" altLang="en-US"/>
              <a:t>正文内容正文内容正文内容正文内容正文内容正文内容正文内容正文内容正文内容正文内容</a:t>
            </a:r>
            <a:endParaRPr lang="en-US" altLang="zh-CN"/>
          </a:p>
        </p:txBody>
      </p:sp>
      <p:sp>
        <p:nvSpPr>
          <p:cNvPr id="14" name="文本占位符 36"/>
          <p:cNvSpPr>
            <a:spLocks noGrp="1"/>
          </p:cNvSpPr>
          <p:nvPr>
            <p:ph type="body" sz="quarter" idx="32" hasCustomPrompt="1"/>
          </p:nvPr>
        </p:nvSpPr>
        <p:spPr>
          <a:xfrm>
            <a:off x="5534660" y="4672944"/>
            <a:ext cx="4930140" cy="541175"/>
          </a:xfrm>
          <a:noFill/>
        </p:spPr>
        <p:txBody>
          <a:bodyPr wrap="square" rtlCol="0">
            <a:spAutoFit/>
          </a:bodyPr>
          <a:lstStyle>
            <a:lvl1pPr marL="0" indent="0">
              <a:buFontTx/>
              <a:buNone/>
              <a:defRPr lang="en-US" altLang="zh-CN" sz="1400" dirty="0">
                <a:solidFill>
                  <a:schemeClr val="tx1">
                    <a:lumMod val="65000"/>
                    <a:lumOff val="35000"/>
                  </a:schemeClr>
                </a:solidFill>
                <a:latin typeface="微软雅黑" panose="020B0503020204020204" charset="-122"/>
                <a:ea typeface="微软雅黑" panose="020B0503020204020204" charset="-122"/>
                <a:cs typeface="思源黑体 CN Regular" panose="020B0500000000000000" charset="-122"/>
              </a:defRPr>
            </a:lvl1pPr>
          </a:lstStyle>
          <a:p>
            <a:pPr marL="0" marR="0" lvl="0" indent="0" algn="l" defTabSz="914400" rtl="0" eaLnBrk="1" fontAlgn="auto" latinLnBrk="0" hangingPunct="1">
              <a:lnSpc>
                <a:spcPts val="1800"/>
              </a:lnSpc>
              <a:spcBef>
                <a:spcPts val="0"/>
              </a:spcBef>
              <a:spcAft>
                <a:spcPts val="1000"/>
              </a:spcAft>
              <a:buClr>
                <a:srgbClr val="1965FA"/>
              </a:buClr>
              <a:buSzTx/>
              <a:buFontTx/>
              <a:buNone/>
              <a:defRPr/>
            </a:pPr>
            <a:r>
              <a:rPr lang="zh-CN" altLang="en-US"/>
              <a:t>正文内容正文内容正文内容正文内容正文内容正文内容正文内容正文内容正文内容正文内容</a:t>
            </a:r>
            <a:endParaRPr lang="en-US" altLang="zh-CN"/>
          </a:p>
        </p:txBody>
      </p:sp>
      <p:sp>
        <p:nvSpPr>
          <p:cNvPr id="17" name="矩形 16"/>
          <p:cNvSpPr/>
          <p:nvPr userDrawn="1"/>
        </p:nvSpPr>
        <p:spPr>
          <a:xfrm>
            <a:off x="-1270" y="476250"/>
            <a:ext cx="476250" cy="238125"/>
          </a:xfrm>
          <a:prstGeom prst="rect">
            <a:avLst/>
          </a:prstGeom>
          <a:gradFill>
            <a:gsLst>
              <a:gs pos="0">
                <a:srgbClr val="1965FA">
                  <a:alpha val="0"/>
                </a:srgbClr>
              </a:gs>
              <a:gs pos="100000">
                <a:srgbClr val="1965FA"/>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占位符 154"/>
          <p:cNvSpPr>
            <a:spLocks noGrp="1"/>
          </p:cNvSpPr>
          <p:nvPr>
            <p:ph type="body" idx="33" hasCustomPrompt="1"/>
          </p:nvPr>
        </p:nvSpPr>
        <p:spPr>
          <a:xfrm>
            <a:off x="651511" y="317500"/>
            <a:ext cx="6082030" cy="494665"/>
          </a:xfrm>
          <a:prstGeom prst="rect">
            <a:avLst/>
          </a:prstGeom>
        </p:spPr>
        <p:txBody>
          <a:bodyPr vert="horz" lIns="91440" tIns="45720" rIns="91440" bIns="45720" rtlCol="0">
            <a:noAutofit/>
          </a:bodyPr>
          <a:lstStyle>
            <a:lvl1pPr marL="0" indent="0">
              <a:buNone/>
              <a:defRPr sz="2000" b="1">
                <a:solidFill>
                  <a:srgbClr val="1965FA"/>
                </a:solidFill>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单击编辑大标题</a:t>
            </a:r>
          </a:p>
        </p:txBody>
      </p:sp>
      <p:pic>
        <p:nvPicPr>
          <p:cNvPr id="22" name="图片 21" descr="1_画板 1"/>
          <p:cNvPicPr>
            <a:picLocks noChangeAspect="1"/>
          </p:cNvPicPr>
          <p:nvPr userDrawn="1"/>
        </p:nvPicPr>
        <p:blipFill rotWithShape="1">
          <a:blip r:embed="rId3"/>
          <a:srcRect b="75270"/>
          <a:stretch>
            <a:fillRect/>
          </a:stretch>
        </p:blipFill>
        <p:spPr>
          <a:xfrm>
            <a:off x="1" y="6364910"/>
            <a:ext cx="12192000" cy="493090"/>
          </a:xfrm>
          <a:prstGeom prst="rect">
            <a:avLst/>
          </a:prstGeom>
        </p:spPr>
      </p:pic>
      <p:sp>
        <p:nvSpPr>
          <p:cNvPr id="23" name="矩形 22"/>
          <p:cNvSpPr/>
          <p:nvPr userDrawn="1"/>
        </p:nvSpPr>
        <p:spPr>
          <a:xfrm rot="5400000">
            <a:off x="5966779" y="261588"/>
            <a:ext cx="258445" cy="12192000"/>
          </a:xfrm>
          <a:prstGeom prst="rect">
            <a:avLst/>
          </a:prstGeom>
          <a:gradFill>
            <a:gsLst>
              <a:gs pos="0">
                <a:srgbClr val="56DFFF"/>
              </a:gs>
              <a:gs pos="100000">
                <a:srgbClr val="56DFFF">
                  <a:alpha val="0"/>
                </a:srgbClr>
              </a:gs>
            </a:gsLst>
            <a:lin ang="150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userDrawn="1"/>
        </p:nvSpPr>
        <p:spPr>
          <a:xfrm>
            <a:off x="5534660" y="6483350"/>
            <a:ext cx="1198880" cy="245110"/>
          </a:xfrm>
          <a:prstGeom prst="rect">
            <a:avLst/>
          </a:prstGeom>
          <a:noFill/>
        </p:spPr>
        <p:txBody>
          <a:bodyPr wrap="none" rtlCol="0">
            <a:spAutoFit/>
          </a:bodyPr>
          <a:lstStyle/>
          <a:p>
            <a:pPr algn="l"/>
            <a:r>
              <a:rPr lang="zh-CN" altLang="en-US" sz="1000">
                <a:solidFill>
                  <a:schemeClr val="bg1"/>
                </a:solidFill>
                <a:sym typeface="+mn-ea"/>
              </a:rPr>
              <a:t>合见工软内部保密</a:t>
            </a:r>
          </a:p>
        </p:txBody>
      </p:sp>
      <p:sp>
        <p:nvSpPr>
          <p:cNvPr id="25" name="灯片编号占位符 6"/>
          <p:cNvSpPr>
            <a:spLocks noGrp="1"/>
          </p:cNvSpPr>
          <p:nvPr>
            <p:ph type="sldNum" sz="quarter" idx="4"/>
          </p:nvPr>
        </p:nvSpPr>
        <p:spPr>
          <a:xfrm>
            <a:off x="9041130" y="6445250"/>
            <a:ext cx="2743200" cy="365125"/>
          </a:xfrm>
          <a:prstGeom prst="rect">
            <a:avLst/>
          </a:prstGeom>
        </p:spPr>
        <p:txBody>
          <a:bodyPr vert="horz" lIns="91440" tIns="45720" rIns="91440" bIns="45720" rtlCol="0" anchor="ctr"/>
          <a:lstStyle>
            <a:lvl1pPr algn="r">
              <a:defRPr sz="1200">
                <a:solidFill>
                  <a:schemeClr val="bg1"/>
                </a:solidFill>
              </a:defRPr>
            </a:lvl1pPr>
          </a:lstStyle>
          <a:p>
            <a:fld id="{7D9BB5D0-35E4-459D-AEF3-FE4D7C45CC19}" type="slidenum">
              <a:rPr lang="zh-CN" altLang="en-US" smtClean="0"/>
              <a:t>‹#›</a:t>
            </a:fld>
            <a:endParaRPr lang="zh-CN" altLang="en-US"/>
          </a:p>
        </p:txBody>
      </p:sp>
      <p:pic>
        <p:nvPicPr>
          <p:cNvPr id="2" name="图片 1" descr="资源 44"/>
          <p:cNvPicPr>
            <a:picLocks noChangeAspect="1"/>
          </p:cNvPicPr>
          <p:nvPr userDrawn="1"/>
        </p:nvPicPr>
        <p:blipFill>
          <a:blip r:embed="rId4"/>
          <a:stretch>
            <a:fillRect/>
          </a:stretch>
        </p:blipFill>
        <p:spPr>
          <a:xfrm>
            <a:off x="10638470" y="455295"/>
            <a:ext cx="1054286" cy="180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板式_自定义6">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F177377-BC1C-4F16-8E71-31275AAB4FF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79200"/>
            <a:ext cx="12192000" cy="2340864"/>
          </a:xfrm>
          <a:prstGeom prst="rect">
            <a:avLst/>
          </a:prstGeom>
        </p:spPr>
      </p:pic>
      <p:cxnSp>
        <p:nvCxnSpPr>
          <p:cNvPr id="9" name="直接连接符 8"/>
          <p:cNvCxnSpPr/>
          <p:nvPr userDrawn="1"/>
        </p:nvCxnSpPr>
        <p:spPr>
          <a:xfrm>
            <a:off x="579755" y="3857569"/>
            <a:ext cx="10896600" cy="0"/>
          </a:xfrm>
          <a:prstGeom prst="line">
            <a:avLst/>
          </a:prstGeom>
          <a:ln w="12700">
            <a:gradFill>
              <a:gsLst>
                <a:gs pos="0">
                  <a:schemeClr val="bg1">
                    <a:lumMod val="75000"/>
                    <a:alpha val="0"/>
                  </a:schemeClr>
                </a:gs>
                <a:gs pos="15000">
                  <a:srgbClr val="BFBFBF">
                    <a:alpha val="100000"/>
                  </a:srgbClr>
                </a:gs>
                <a:gs pos="84000">
                  <a:srgbClr val="BFBFBF">
                    <a:alpha val="100000"/>
                  </a:srgbClr>
                </a:gs>
                <a:gs pos="100000">
                  <a:schemeClr val="bg1">
                    <a:lumMod val="75000"/>
                    <a:alpha val="0"/>
                  </a:schemeClr>
                </a:gs>
              </a:gsLst>
              <a:lin ang="0" scaled="1"/>
            </a:gradFill>
          </a:ln>
        </p:spPr>
        <p:style>
          <a:lnRef idx="1">
            <a:schemeClr val="accent1"/>
          </a:lnRef>
          <a:fillRef idx="0">
            <a:schemeClr val="accent1"/>
          </a:fillRef>
          <a:effectRef idx="0">
            <a:schemeClr val="accent1"/>
          </a:effectRef>
          <a:fontRef idx="minor">
            <a:schemeClr val="tx1"/>
          </a:fontRef>
        </p:style>
      </p:cxnSp>
      <p:sp>
        <p:nvSpPr>
          <p:cNvPr id="10" name="椭圆 9"/>
          <p:cNvSpPr/>
          <p:nvPr userDrawn="1"/>
        </p:nvSpPr>
        <p:spPr>
          <a:xfrm>
            <a:off x="2085340" y="3752794"/>
            <a:ext cx="209550" cy="209550"/>
          </a:xfrm>
          <a:prstGeom prst="ellipse">
            <a:avLst/>
          </a:prstGeom>
          <a:solidFill>
            <a:srgbClr val="196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593590" y="3752794"/>
            <a:ext cx="209550" cy="209550"/>
          </a:xfrm>
          <a:prstGeom prst="ellipse">
            <a:avLst/>
          </a:prstGeom>
          <a:solidFill>
            <a:srgbClr val="196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7233285" y="3752794"/>
            <a:ext cx="209550" cy="209550"/>
          </a:xfrm>
          <a:prstGeom prst="ellipse">
            <a:avLst/>
          </a:prstGeom>
          <a:solidFill>
            <a:srgbClr val="196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9853930" y="3752794"/>
            <a:ext cx="209550" cy="209550"/>
          </a:xfrm>
          <a:prstGeom prst="ellipse">
            <a:avLst/>
          </a:prstGeom>
          <a:solidFill>
            <a:srgbClr val="196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占位符 15"/>
          <p:cNvSpPr>
            <a:spLocks noGrp="1"/>
          </p:cNvSpPr>
          <p:nvPr>
            <p:ph type="body" idx="1" hasCustomPrompt="1"/>
          </p:nvPr>
        </p:nvSpPr>
        <p:spPr>
          <a:xfrm>
            <a:off x="1357562" y="4090947"/>
            <a:ext cx="1644257" cy="305560"/>
          </a:xfrm>
          <a:prstGeom prst="rect">
            <a:avLst/>
          </a:prstGeom>
        </p:spPr>
        <p:txBody>
          <a:bodyPr vert="horz" lIns="91440" tIns="45720" rIns="91440" bIns="45720" rtlCol="0">
            <a:noAutofit/>
          </a:bodyPr>
          <a:lstStyle>
            <a:lvl1pPr marL="0" indent="0" algn="ctr" defTabSz="914400" rtl="0" eaLnBrk="1" fontAlgn="auto" latinLnBrk="0" hangingPunct="1">
              <a:lnSpc>
                <a:spcPts val="1800"/>
              </a:lnSpc>
              <a:buNone/>
              <a:defRPr lang="zh-CN" altLang="en-US" sz="1600" b="1" kern="1200" dirty="0">
                <a:solidFill>
                  <a:schemeClr val="tx1">
                    <a:lumMod val="65000"/>
                    <a:lumOff val="35000"/>
                  </a:schemeClr>
                </a:solidFill>
                <a:latin typeface="微软雅黑" panose="020B0503020204020204" charset="-122"/>
                <a:ea typeface="微软雅黑" panose="020B0503020204020204" charset="-122"/>
                <a:cs typeface="思源黑体 CN Regular" panose="020B0500000000000000" charset="-122"/>
              </a:defRPr>
            </a:lvl1pPr>
            <a:lvl2pPr marL="457200" indent="0" algn="ctr">
              <a:buNone/>
              <a:defRPr>
                <a:solidFill>
                  <a:schemeClr val="bg1"/>
                </a:solidFill>
                <a:latin typeface="+mj-ea"/>
                <a:ea typeface="+mj-ea"/>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小标题内容</a:t>
            </a:r>
          </a:p>
        </p:txBody>
      </p:sp>
      <p:sp>
        <p:nvSpPr>
          <p:cNvPr id="19" name="文本占位符 15"/>
          <p:cNvSpPr>
            <a:spLocks noGrp="1"/>
          </p:cNvSpPr>
          <p:nvPr>
            <p:ph type="body" idx="31" hasCustomPrompt="1"/>
          </p:nvPr>
        </p:nvSpPr>
        <p:spPr>
          <a:xfrm>
            <a:off x="3846762" y="4090947"/>
            <a:ext cx="1644257" cy="305560"/>
          </a:xfrm>
          <a:prstGeom prst="rect">
            <a:avLst/>
          </a:prstGeom>
        </p:spPr>
        <p:txBody>
          <a:bodyPr vert="horz" lIns="91440" tIns="45720" rIns="91440" bIns="45720" rtlCol="0">
            <a:noAutofit/>
          </a:bodyPr>
          <a:lstStyle>
            <a:lvl1pPr marL="0" indent="0" algn="ctr" defTabSz="914400" rtl="0" eaLnBrk="1" fontAlgn="auto" latinLnBrk="0" hangingPunct="1">
              <a:lnSpc>
                <a:spcPts val="1800"/>
              </a:lnSpc>
              <a:buNone/>
              <a:defRPr lang="zh-CN" altLang="en-US" sz="1600" b="1" kern="1200" dirty="0">
                <a:solidFill>
                  <a:schemeClr val="tx1">
                    <a:lumMod val="65000"/>
                    <a:lumOff val="35000"/>
                  </a:schemeClr>
                </a:solidFill>
                <a:latin typeface="微软雅黑" panose="020B0503020204020204" charset="-122"/>
                <a:ea typeface="微软雅黑" panose="020B0503020204020204" charset="-122"/>
                <a:cs typeface="思源黑体 CN Regular" panose="020B0500000000000000" charset="-122"/>
              </a:defRPr>
            </a:lvl1pPr>
            <a:lvl2pPr marL="457200" indent="0" algn="ctr">
              <a:buNone/>
              <a:defRPr>
                <a:solidFill>
                  <a:schemeClr val="bg1"/>
                </a:solidFill>
                <a:latin typeface="+mj-ea"/>
                <a:ea typeface="+mj-ea"/>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小标题内容</a:t>
            </a:r>
          </a:p>
        </p:txBody>
      </p:sp>
      <p:sp>
        <p:nvSpPr>
          <p:cNvPr id="20" name="文本占位符 15"/>
          <p:cNvSpPr>
            <a:spLocks noGrp="1"/>
          </p:cNvSpPr>
          <p:nvPr>
            <p:ph type="body" idx="32" hasCustomPrompt="1"/>
          </p:nvPr>
        </p:nvSpPr>
        <p:spPr>
          <a:xfrm>
            <a:off x="6511453" y="4090947"/>
            <a:ext cx="1644257" cy="305560"/>
          </a:xfrm>
          <a:prstGeom prst="rect">
            <a:avLst/>
          </a:prstGeom>
        </p:spPr>
        <p:txBody>
          <a:bodyPr vert="horz" lIns="91440" tIns="45720" rIns="91440" bIns="45720" rtlCol="0">
            <a:noAutofit/>
          </a:bodyPr>
          <a:lstStyle>
            <a:lvl1pPr marL="0" indent="0" algn="ctr" defTabSz="914400" rtl="0" eaLnBrk="1" fontAlgn="auto" latinLnBrk="0" hangingPunct="1">
              <a:lnSpc>
                <a:spcPts val="1800"/>
              </a:lnSpc>
              <a:buNone/>
              <a:defRPr lang="zh-CN" altLang="en-US" sz="1600" b="1" kern="1200" dirty="0">
                <a:solidFill>
                  <a:schemeClr val="tx1">
                    <a:lumMod val="65000"/>
                    <a:lumOff val="35000"/>
                  </a:schemeClr>
                </a:solidFill>
                <a:latin typeface="微软雅黑" panose="020B0503020204020204" charset="-122"/>
                <a:ea typeface="微软雅黑" panose="020B0503020204020204" charset="-122"/>
                <a:cs typeface="思源黑体 CN Regular" panose="020B0500000000000000" charset="-122"/>
              </a:defRPr>
            </a:lvl1pPr>
            <a:lvl2pPr marL="457200" indent="0" algn="ctr">
              <a:buNone/>
              <a:defRPr>
                <a:solidFill>
                  <a:schemeClr val="bg1"/>
                </a:solidFill>
                <a:latin typeface="+mj-ea"/>
                <a:ea typeface="+mj-ea"/>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小标题内容</a:t>
            </a:r>
          </a:p>
        </p:txBody>
      </p:sp>
      <p:sp>
        <p:nvSpPr>
          <p:cNvPr id="21" name="文本占位符 15"/>
          <p:cNvSpPr>
            <a:spLocks noGrp="1"/>
          </p:cNvSpPr>
          <p:nvPr>
            <p:ph type="body" idx="33" hasCustomPrompt="1"/>
          </p:nvPr>
        </p:nvSpPr>
        <p:spPr>
          <a:xfrm>
            <a:off x="9148434" y="4090947"/>
            <a:ext cx="1644257" cy="305560"/>
          </a:xfrm>
          <a:prstGeom prst="rect">
            <a:avLst/>
          </a:prstGeom>
        </p:spPr>
        <p:txBody>
          <a:bodyPr vert="horz" lIns="91440" tIns="45720" rIns="91440" bIns="45720" rtlCol="0">
            <a:noAutofit/>
          </a:bodyPr>
          <a:lstStyle>
            <a:lvl1pPr marL="0" indent="0" algn="ctr" defTabSz="914400" rtl="0" eaLnBrk="1" fontAlgn="auto" latinLnBrk="0" hangingPunct="1">
              <a:lnSpc>
                <a:spcPts val="1800"/>
              </a:lnSpc>
              <a:buNone/>
              <a:defRPr lang="zh-CN" altLang="en-US" sz="1600" b="1" kern="1200" dirty="0">
                <a:solidFill>
                  <a:schemeClr val="tx1">
                    <a:lumMod val="65000"/>
                    <a:lumOff val="35000"/>
                  </a:schemeClr>
                </a:solidFill>
                <a:latin typeface="微软雅黑" panose="020B0503020204020204" charset="-122"/>
                <a:ea typeface="微软雅黑" panose="020B0503020204020204" charset="-122"/>
                <a:cs typeface="思源黑体 CN Regular" panose="020B0500000000000000" charset="-122"/>
              </a:defRPr>
            </a:lvl1pPr>
            <a:lvl2pPr marL="457200" indent="0" algn="ctr">
              <a:buNone/>
              <a:defRPr>
                <a:solidFill>
                  <a:schemeClr val="bg1"/>
                </a:solidFill>
                <a:latin typeface="+mj-ea"/>
                <a:ea typeface="+mj-ea"/>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小标题内容</a:t>
            </a:r>
          </a:p>
        </p:txBody>
      </p:sp>
      <p:sp>
        <p:nvSpPr>
          <p:cNvPr id="22" name="文本占位符 36"/>
          <p:cNvSpPr>
            <a:spLocks noGrp="1"/>
          </p:cNvSpPr>
          <p:nvPr>
            <p:ph type="body" sz="quarter" idx="36" hasCustomPrompt="1"/>
          </p:nvPr>
        </p:nvSpPr>
        <p:spPr>
          <a:xfrm>
            <a:off x="6402704" y="4571996"/>
            <a:ext cx="1854606" cy="1283855"/>
          </a:xfrm>
        </p:spPr>
        <p:txBody>
          <a:bodyPr anchor="t">
            <a:normAutofit/>
          </a:bodyPr>
          <a:lstStyle>
            <a:lvl1pPr marL="0" indent="0" algn="ctr">
              <a:lnSpc>
                <a:spcPct val="100000"/>
              </a:lnSpc>
              <a:buFontTx/>
              <a:buNone/>
              <a:defRPr lang="zh-CN" altLang="en-US" sz="1400" kern="1200" dirty="0">
                <a:solidFill>
                  <a:schemeClr val="tx1">
                    <a:lumMod val="65000"/>
                    <a:lumOff val="35000"/>
                  </a:schemeClr>
                </a:solidFill>
                <a:latin typeface="微软雅黑" panose="020B0503020204020204" charset="-122"/>
                <a:ea typeface="微软雅黑" panose="020B0503020204020204" charset="-122"/>
                <a:cs typeface="思源黑体 CN Regular" panose="020B0500000000000000"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marL="0" marR="0" lvl="0" indent="0" algn="ctr" defTabSz="914400" rtl="0" eaLnBrk="1" fontAlgn="auto" latinLnBrk="0" hangingPunct="1">
              <a:lnSpc>
                <a:spcPct val="100000"/>
              </a:lnSpc>
              <a:spcBef>
                <a:spcPts val="0"/>
              </a:spcBef>
              <a:spcAft>
                <a:spcPts val="1000"/>
              </a:spcAft>
              <a:buClr>
                <a:srgbClr val="1965FA"/>
              </a:buClr>
              <a:buSzTx/>
              <a:buFontTx/>
              <a:buNone/>
              <a:defRPr/>
            </a:pPr>
            <a:r>
              <a:rPr lang="zh-CN" altLang="en-US"/>
              <a:t>正文内容正文内容正文内容正文内容正文内容正文内容正文内容正文内容正文内容</a:t>
            </a:r>
            <a:endParaRPr lang="en-US" altLang="zh-CN"/>
          </a:p>
        </p:txBody>
      </p:sp>
      <p:sp>
        <p:nvSpPr>
          <p:cNvPr id="23" name="文本占位符 36"/>
          <p:cNvSpPr>
            <a:spLocks noGrp="1"/>
          </p:cNvSpPr>
          <p:nvPr>
            <p:ph type="body" sz="quarter" idx="37" hasCustomPrompt="1"/>
          </p:nvPr>
        </p:nvSpPr>
        <p:spPr>
          <a:xfrm>
            <a:off x="1252387" y="4629884"/>
            <a:ext cx="1854606" cy="1283855"/>
          </a:xfrm>
        </p:spPr>
        <p:txBody>
          <a:bodyPr anchor="t">
            <a:normAutofit/>
          </a:bodyPr>
          <a:lstStyle>
            <a:lvl1pPr marL="0" indent="0" algn="ctr">
              <a:lnSpc>
                <a:spcPct val="100000"/>
              </a:lnSpc>
              <a:buFontTx/>
              <a:buNone/>
              <a:defRPr lang="zh-CN" altLang="en-US" sz="1400" kern="1200" dirty="0">
                <a:solidFill>
                  <a:schemeClr val="tx1">
                    <a:lumMod val="65000"/>
                    <a:lumOff val="35000"/>
                  </a:schemeClr>
                </a:solidFill>
                <a:latin typeface="微软雅黑" panose="020B0503020204020204" charset="-122"/>
                <a:ea typeface="微软雅黑" panose="020B0503020204020204" charset="-122"/>
                <a:cs typeface="思源黑体 CN Regular" panose="020B0500000000000000"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marL="0" marR="0" lvl="0" indent="0" algn="ctr" defTabSz="914400" rtl="0" eaLnBrk="1" fontAlgn="auto" latinLnBrk="0" hangingPunct="1">
              <a:lnSpc>
                <a:spcPct val="100000"/>
              </a:lnSpc>
              <a:spcBef>
                <a:spcPts val="0"/>
              </a:spcBef>
              <a:spcAft>
                <a:spcPts val="1000"/>
              </a:spcAft>
              <a:buClr>
                <a:srgbClr val="1965FA"/>
              </a:buClr>
              <a:buSzTx/>
              <a:buFontTx/>
              <a:buNone/>
              <a:defRPr/>
            </a:pPr>
            <a:r>
              <a:rPr lang="zh-CN" altLang="en-US"/>
              <a:t>正文内容正文内容正文内容正文内容正文内容正文内容正文内容正文内容正文内容</a:t>
            </a:r>
            <a:endParaRPr lang="en-US" altLang="zh-CN"/>
          </a:p>
        </p:txBody>
      </p:sp>
      <p:sp>
        <p:nvSpPr>
          <p:cNvPr id="24" name="文本占位符 36"/>
          <p:cNvSpPr>
            <a:spLocks noGrp="1"/>
          </p:cNvSpPr>
          <p:nvPr>
            <p:ph type="body" sz="quarter" idx="38" hasCustomPrompt="1"/>
          </p:nvPr>
        </p:nvSpPr>
        <p:spPr>
          <a:xfrm>
            <a:off x="3741587" y="4629883"/>
            <a:ext cx="1854606" cy="1283855"/>
          </a:xfrm>
        </p:spPr>
        <p:txBody>
          <a:bodyPr anchor="t">
            <a:normAutofit/>
          </a:bodyPr>
          <a:lstStyle>
            <a:lvl1pPr marL="0" indent="0" algn="ctr">
              <a:lnSpc>
                <a:spcPct val="100000"/>
              </a:lnSpc>
              <a:buFontTx/>
              <a:buNone/>
              <a:defRPr lang="zh-CN" altLang="en-US" sz="1400" kern="1200" dirty="0">
                <a:solidFill>
                  <a:schemeClr val="tx1">
                    <a:lumMod val="65000"/>
                    <a:lumOff val="35000"/>
                  </a:schemeClr>
                </a:solidFill>
                <a:latin typeface="微软雅黑" panose="020B0503020204020204" charset="-122"/>
                <a:ea typeface="微软雅黑" panose="020B0503020204020204" charset="-122"/>
                <a:cs typeface="思源黑体 CN Regular" panose="020B0500000000000000"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marL="0" marR="0" lvl="0" indent="0" algn="ctr" defTabSz="914400" rtl="0" eaLnBrk="1" fontAlgn="auto" latinLnBrk="0" hangingPunct="1">
              <a:lnSpc>
                <a:spcPct val="100000"/>
              </a:lnSpc>
              <a:spcBef>
                <a:spcPts val="0"/>
              </a:spcBef>
              <a:spcAft>
                <a:spcPts val="1000"/>
              </a:spcAft>
              <a:buClr>
                <a:srgbClr val="1965FA"/>
              </a:buClr>
              <a:buSzTx/>
              <a:buFontTx/>
              <a:buNone/>
              <a:defRPr/>
            </a:pPr>
            <a:r>
              <a:rPr lang="zh-CN" altLang="en-US"/>
              <a:t>正文内容正文内容正文内容正文内容正文内容正文内容正文内容正文内容正文内容</a:t>
            </a:r>
            <a:endParaRPr lang="en-US" altLang="zh-CN"/>
          </a:p>
        </p:txBody>
      </p:sp>
      <p:sp>
        <p:nvSpPr>
          <p:cNvPr id="25" name="文本占位符 36"/>
          <p:cNvSpPr>
            <a:spLocks noGrp="1"/>
          </p:cNvSpPr>
          <p:nvPr>
            <p:ph type="body" sz="quarter" idx="39" hasCustomPrompt="1"/>
          </p:nvPr>
        </p:nvSpPr>
        <p:spPr>
          <a:xfrm>
            <a:off x="9031402" y="4568872"/>
            <a:ext cx="1854606" cy="1283855"/>
          </a:xfrm>
        </p:spPr>
        <p:txBody>
          <a:bodyPr anchor="t">
            <a:normAutofit/>
          </a:bodyPr>
          <a:lstStyle>
            <a:lvl1pPr marL="0" indent="0" algn="ctr">
              <a:lnSpc>
                <a:spcPct val="100000"/>
              </a:lnSpc>
              <a:buFontTx/>
              <a:buNone/>
              <a:defRPr lang="zh-CN" altLang="en-US" sz="1400" kern="1200" dirty="0">
                <a:solidFill>
                  <a:schemeClr val="tx1">
                    <a:lumMod val="65000"/>
                    <a:lumOff val="35000"/>
                  </a:schemeClr>
                </a:solidFill>
                <a:latin typeface="微软雅黑" panose="020B0503020204020204" charset="-122"/>
                <a:ea typeface="微软雅黑" panose="020B0503020204020204" charset="-122"/>
                <a:cs typeface="思源黑体 CN Regular" panose="020B0500000000000000"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marL="0" marR="0" lvl="0" indent="0" algn="ctr" defTabSz="914400" rtl="0" eaLnBrk="1" fontAlgn="auto" latinLnBrk="0" hangingPunct="1">
              <a:lnSpc>
                <a:spcPct val="100000"/>
              </a:lnSpc>
              <a:spcBef>
                <a:spcPts val="0"/>
              </a:spcBef>
              <a:spcAft>
                <a:spcPts val="1000"/>
              </a:spcAft>
              <a:buClr>
                <a:srgbClr val="1965FA"/>
              </a:buClr>
              <a:buSzTx/>
              <a:buFontTx/>
              <a:buNone/>
              <a:defRPr/>
            </a:pPr>
            <a:r>
              <a:rPr lang="zh-CN" altLang="en-US"/>
              <a:t>正文内容正文内容正文内容正文内容正文内容正文内容正文内容正文内容正文内容</a:t>
            </a:r>
            <a:endParaRPr lang="en-US" altLang="zh-CN"/>
          </a:p>
        </p:txBody>
      </p:sp>
      <p:sp>
        <p:nvSpPr>
          <p:cNvPr id="26" name="文本占位符 36"/>
          <p:cNvSpPr>
            <a:spLocks noGrp="1"/>
          </p:cNvSpPr>
          <p:nvPr>
            <p:ph type="body" sz="quarter" idx="40" hasCustomPrompt="1"/>
          </p:nvPr>
        </p:nvSpPr>
        <p:spPr>
          <a:xfrm>
            <a:off x="6576060" y="1715730"/>
            <a:ext cx="4930140" cy="1361912"/>
          </a:xfrm>
          <a:noFill/>
        </p:spPr>
        <p:txBody>
          <a:bodyPr wrap="square" rtlCol="0">
            <a:spAutoFit/>
          </a:bodyPr>
          <a:lstStyle>
            <a:lvl1pPr marL="0" indent="0">
              <a:lnSpc>
                <a:spcPct val="100000"/>
              </a:lnSpc>
              <a:buFontTx/>
              <a:buNone/>
              <a:defRPr lang="en-US" altLang="zh-CN" sz="1400" dirty="0">
                <a:solidFill>
                  <a:schemeClr val="bg1"/>
                </a:solidFill>
                <a:latin typeface="微软雅黑" panose="020B0503020204020204" charset="-122"/>
                <a:ea typeface="微软雅黑" panose="020B0503020204020204" charset="-122"/>
                <a:cs typeface="思源黑体 CN Regular" panose="020B0500000000000000" charset="-122"/>
              </a:defRPr>
            </a:lvl1pPr>
          </a:lstStyle>
          <a:p>
            <a:pPr marL="0" marR="0" lvl="0" indent="0" algn="l" defTabSz="914400" rtl="0" eaLnBrk="1" fontAlgn="auto" latinLnBrk="0" hangingPunct="1">
              <a:lnSpc>
                <a:spcPts val="1800"/>
              </a:lnSpc>
              <a:spcBef>
                <a:spcPts val="0"/>
              </a:spcBef>
              <a:spcAft>
                <a:spcPts val="1000"/>
              </a:spcAft>
              <a:buClr>
                <a:srgbClr val="1965FA"/>
              </a:buClr>
              <a:buSzTx/>
              <a:buFontTx/>
              <a:buNone/>
              <a:defRPr/>
            </a:pPr>
            <a:r>
              <a:rPr lang="zh-CN" altLang="en-US"/>
              <a:t>正文内容正文内容正文内容正文内容正文内容正文内容正文内容正文内容正文内容正文内容正文内容正文内容正文内容正文内容正文内容正文内容正文内容正文内容正文内容正文内容</a:t>
            </a:r>
            <a:endParaRPr lang="en-US" altLang="zh-CN"/>
          </a:p>
          <a:p>
            <a:pPr marL="0" marR="0" lvl="0" indent="0" algn="l" defTabSz="914400" rtl="0" eaLnBrk="1" fontAlgn="auto" latinLnBrk="0" hangingPunct="1">
              <a:lnSpc>
                <a:spcPts val="1800"/>
              </a:lnSpc>
              <a:spcBef>
                <a:spcPts val="0"/>
              </a:spcBef>
              <a:spcAft>
                <a:spcPts val="1000"/>
              </a:spcAft>
              <a:buClr>
                <a:srgbClr val="1965FA"/>
              </a:buClr>
              <a:buSzTx/>
              <a:buFontTx/>
              <a:buNone/>
              <a:defRPr/>
            </a:pPr>
            <a:endParaRPr lang="en-US" altLang="zh-CN"/>
          </a:p>
        </p:txBody>
      </p:sp>
      <p:sp>
        <p:nvSpPr>
          <p:cNvPr id="29" name="矩形 28"/>
          <p:cNvSpPr/>
          <p:nvPr userDrawn="1"/>
        </p:nvSpPr>
        <p:spPr>
          <a:xfrm>
            <a:off x="-1270" y="476250"/>
            <a:ext cx="476250" cy="238125"/>
          </a:xfrm>
          <a:prstGeom prst="rect">
            <a:avLst/>
          </a:prstGeom>
          <a:gradFill>
            <a:gsLst>
              <a:gs pos="0">
                <a:srgbClr val="1965FA">
                  <a:alpha val="0"/>
                </a:srgbClr>
              </a:gs>
              <a:gs pos="100000">
                <a:srgbClr val="1965FA"/>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占位符 154"/>
          <p:cNvSpPr>
            <a:spLocks noGrp="1"/>
          </p:cNvSpPr>
          <p:nvPr>
            <p:ph type="body" idx="41" hasCustomPrompt="1"/>
          </p:nvPr>
        </p:nvSpPr>
        <p:spPr>
          <a:xfrm>
            <a:off x="651511" y="317500"/>
            <a:ext cx="6082030" cy="494665"/>
          </a:xfrm>
          <a:prstGeom prst="rect">
            <a:avLst/>
          </a:prstGeom>
        </p:spPr>
        <p:txBody>
          <a:bodyPr vert="horz" lIns="91440" tIns="45720" rIns="91440" bIns="45720" rtlCol="0">
            <a:noAutofit/>
          </a:bodyPr>
          <a:lstStyle>
            <a:lvl1pPr marL="0" indent="0">
              <a:buNone/>
              <a:defRPr sz="2000" b="1">
                <a:solidFill>
                  <a:srgbClr val="1965FA"/>
                </a:solidFill>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单击编辑大标题</a:t>
            </a:r>
          </a:p>
        </p:txBody>
      </p:sp>
      <p:pic>
        <p:nvPicPr>
          <p:cNvPr id="32" name="图片 31" descr="1_画板 1"/>
          <p:cNvPicPr>
            <a:picLocks noChangeAspect="1"/>
          </p:cNvPicPr>
          <p:nvPr userDrawn="1"/>
        </p:nvPicPr>
        <p:blipFill rotWithShape="1">
          <a:blip r:embed="rId3"/>
          <a:srcRect b="75270"/>
          <a:stretch>
            <a:fillRect/>
          </a:stretch>
        </p:blipFill>
        <p:spPr>
          <a:xfrm>
            <a:off x="1" y="6364910"/>
            <a:ext cx="12192000" cy="493090"/>
          </a:xfrm>
          <a:prstGeom prst="rect">
            <a:avLst/>
          </a:prstGeom>
        </p:spPr>
      </p:pic>
      <p:sp>
        <p:nvSpPr>
          <p:cNvPr id="33" name="矩形 32"/>
          <p:cNvSpPr/>
          <p:nvPr userDrawn="1"/>
        </p:nvSpPr>
        <p:spPr>
          <a:xfrm rot="5400000">
            <a:off x="5966779" y="261588"/>
            <a:ext cx="258445" cy="12192000"/>
          </a:xfrm>
          <a:prstGeom prst="rect">
            <a:avLst/>
          </a:prstGeom>
          <a:gradFill>
            <a:gsLst>
              <a:gs pos="0">
                <a:srgbClr val="56DFFF"/>
              </a:gs>
              <a:gs pos="100000">
                <a:srgbClr val="56DFFF">
                  <a:alpha val="0"/>
                </a:srgbClr>
              </a:gs>
            </a:gsLst>
            <a:lin ang="150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userDrawn="1"/>
        </p:nvSpPr>
        <p:spPr>
          <a:xfrm>
            <a:off x="5534660" y="6483350"/>
            <a:ext cx="1198880" cy="245110"/>
          </a:xfrm>
          <a:prstGeom prst="rect">
            <a:avLst/>
          </a:prstGeom>
          <a:noFill/>
        </p:spPr>
        <p:txBody>
          <a:bodyPr wrap="none" rtlCol="0">
            <a:spAutoFit/>
          </a:bodyPr>
          <a:lstStyle/>
          <a:p>
            <a:pPr algn="l"/>
            <a:r>
              <a:rPr lang="zh-CN" altLang="en-US" sz="1000">
                <a:solidFill>
                  <a:schemeClr val="bg1"/>
                </a:solidFill>
                <a:sym typeface="+mn-ea"/>
              </a:rPr>
              <a:t>合见工软内部保密</a:t>
            </a:r>
          </a:p>
        </p:txBody>
      </p:sp>
      <p:sp>
        <p:nvSpPr>
          <p:cNvPr id="35" name="灯片编号占位符 6"/>
          <p:cNvSpPr>
            <a:spLocks noGrp="1"/>
          </p:cNvSpPr>
          <p:nvPr>
            <p:ph type="sldNum" sz="quarter" idx="4"/>
          </p:nvPr>
        </p:nvSpPr>
        <p:spPr>
          <a:xfrm>
            <a:off x="9041130" y="6445250"/>
            <a:ext cx="2743200" cy="365125"/>
          </a:xfrm>
          <a:prstGeom prst="rect">
            <a:avLst/>
          </a:prstGeom>
        </p:spPr>
        <p:txBody>
          <a:bodyPr vert="horz" lIns="91440" tIns="45720" rIns="91440" bIns="45720" rtlCol="0" anchor="ctr"/>
          <a:lstStyle>
            <a:lvl1pPr algn="r">
              <a:defRPr sz="1200">
                <a:solidFill>
                  <a:schemeClr val="bg1"/>
                </a:solidFill>
              </a:defRPr>
            </a:lvl1pPr>
          </a:lstStyle>
          <a:p>
            <a:fld id="{7D9BB5D0-35E4-459D-AEF3-FE4D7C45CC19}" type="slidenum">
              <a:rPr lang="zh-CN" altLang="en-US" smtClean="0"/>
              <a:t>‹#›</a:t>
            </a:fld>
            <a:endParaRPr lang="zh-CN" altLang="en-US"/>
          </a:p>
        </p:txBody>
      </p:sp>
      <p:pic>
        <p:nvPicPr>
          <p:cNvPr id="2" name="图片 1" descr="资源 44"/>
          <p:cNvPicPr>
            <a:picLocks noChangeAspect="1"/>
          </p:cNvPicPr>
          <p:nvPr userDrawn="1"/>
        </p:nvPicPr>
        <p:blipFill>
          <a:blip r:embed="rId4"/>
          <a:stretch>
            <a:fillRect/>
          </a:stretch>
        </p:blipFill>
        <p:spPr>
          <a:xfrm>
            <a:off x="10638470" y="455295"/>
            <a:ext cx="1054286" cy="1800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板式_自定义7">
    <p:spTree>
      <p:nvGrpSpPr>
        <p:cNvPr id="1" name=""/>
        <p:cNvGrpSpPr/>
        <p:nvPr/>
      </p:nvGrpSpPr>
      <p:grpSpPr>
        <a:xfrm>
          <a:off x="0" y="0"/>
          <a:ext cx="0" cy="0"/>
          <a:chOff x="0" y="0"/>
          <a:chExt cx="0" cy="0"/>
        </a:xfrm>
      </p:grpSpPr>
      <p:cxnSp>
        <p:nvCxnSpPr>
          <p:cNvPr id="5" name="直接连接符 4"/>
          <p:cNvCxnSpPr/>
          <p:nvPr userDrawn="1"/>
        </p:nvCxnSpPr>
        <p:spPr>
          <a:xfrm flipV="1">
            <a:off x="7111642" y="2122386"/>
            <a:ext cx="1768864" cy="223517"/>
          </a:xfrm>
          <a:prstGeom prst="line">
            <a:avLst/>
          </a:prstGeom>
          <a:ln>
            <a:solidFill>
              <a:schemeClr val="bg2">
                <a:lumMod val="9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flipV="1">
            <a:off x="3274550" y="2122386"/>
            <a:ext cx="1768864" cy="223517"/>
          </a:xfrm>
          <a:prstGeom prst="line">
            <a:avLst/>
          </a:prstGeom>
          <a:ln>
            <a:solidFill>
              <a:schemeClr val="bg2">
                <a:lumMod val="9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6875678" y="2991062"/>
            <a:ext cx="411992" cy="321952"/>
          </a:xfrm>
          <a:prstGeom prst="line">
            <a:avLst/>
          </a:prstGeom>
          <a:ln>
            <a:solidFill>
              <a:schemeClr val="bg2">
                <a:lumMod val="9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flipH="1">
            <a:off x="4867386" y="2991062"/>
            <a:ext cx="411992" cy="321952"/>
          </a:xfrm>
          <a:prstGeom prst="line">
            <a:avLst/>
          </a:prstGeom>
          <a:ln>
            <a:solidFill>
              <a:schemeClr val="bg2">
                <a:lumMod val="9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椭圆 8"/>
          <p:cNvSpPr/>
          <p:nvPr userDrawn="1"/>
        </p:nvSpPr>
        <p:spPr>
          <a:xfrm>
            <a:off x="5036128" y="1434046"/>
            <a:ext cx="2082800" cy="2082800"/>
          </a:xfrm>
          <a:prstGeom prst="ellipse">
            <a:avLst/>
          </a:prstGeom>
          <a:solidFill>
            <a:srgbClr val="196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0" name="椭圆 9"/>
          <p:cNvSpPr/>
          <p:nvPr userDrawn="1"/>
        </p:nvSpPr>
        <p:spPr>
          <a:xfrm>
            <a:off x="2041468" y="1495006"/>
            <a:ext cx="1076960" cy="107696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1" name="椭圆 10"/>
          <p:cNvSpPr/>
          <p:nvPr userDrawn="1"/>
        </p:nvSpPr>
        <p:spPr>
          <a:xfrm>
            <a:off x="9036628" y="1495006"/>
            <a:ext cx="1076960" cy="107696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7207828" y="3173946"/>
            <a:ext cx="1076960" cy="1076960"/>
          </a:xfrm>
          <a:prstGeom prst="ellipse">
            <a:avLst/>
          </a:prstGeom>
          <a:solidFill>
            <a:srgbClr val="BED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3870268" y="3173946"/>
            <a:ext cx="1076960" cy="1076960"/>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图片占位符 42"/>
          <p:cNvSpPr>
            <a:spLocks noGrp="1"/>
          </p:cNvSpPr>
          <p:nvPr>
            <p:ph type="pic" sz="quarter" idx="24" hasCustomPrompt="1"/>
          </p:nvPr>
        </p:nvSpPr>
        <p:spPr>
          <a:xfrm>
            <a:off x="2170179" y="1648203"/>
            <a:ext cx="731837" cy="774700"/>
          </a:xfrm>
        </p:spPr>
        <p:txBody>
          <a:bodyPr>
            <a:normAutofit/>
          </a:bodyPr>
          <a:lstStyle>
            <a:lvl1pPr marL="0" indent="0">
              <a:buFontTx/>
              <a:buNone/>
              <a:defRPr sz="1400"/>
            </a:lvl1pPr>
          </a:lstStyle>
          <a:p>
            <a:r>
              <a:rPr lang="en-US" altLang="zh-CN"/>
              <a:t>icon</a:t>
            </a:r>
            <a:endParaRPr lang="zh-CN" altLang="en-US"/>
          </a:p>
        </p:txBody>
      </p:sp>
      <p:sp>
        <p:nvSpPr>
          <p:cNvPr id="18" name="图片占位符 42"/>
          <p:cNvSpPr>
            <a:spLocks noGrp="1"/>
          </p:cNvSpPr>
          <p:nvPr>
            <p:ph type="pic" sz="quarter" idx="25" hasCustomPrompt="1"/>
          </p:nvPr>
        </p:nvSpPr>
        <p:spPr>
          <a:xfrm>
            <a:off x="4040289" y="3345241"/>
            <a:ext cx="731837" cy="774700"/>
          </a:xfrm>
        </p:spPr>
        <p:txBody>
          <a:bodyPr>
            <a:normAutofit/>
          </a:bodyPr>
          <a:lstStyle>
            <a:lvl1pPr marL="0" indent="0">
              <a:buFontTx/>
              <a:buNone/>
              <a:defRPr sz="1400"/>
            </a:lvl1pPr>
          </a:lstStyle>
          <a:p>
            <a:r>
              <a:rPr lang="en-US" altLang="zh-CN"/>
              <a:t>icon</a:t>
            </a:r>
            <a:endParaRPr lang="zh-CN" altLang="en-US"/>
          </a:p>
        </p:txBody>
      </p:sp>
      <p:sp>
        <p:nvSpPr>
          <p:cNvPr id="19" name="图片占位符 42"/>
          <p:cNvSpPr>
            <a:spLocks noGrp="1"/>
          </p:cNvSpPr>
          <p:nvPr>
            <p:ph type="pic" sz="quarter" idx="26" hasCustomPrompt="1"/>
          </p:nvPr>
        </p:nvSpPr>
        <p:spPr>
          <a:xfrm>
            <a:off x="7388269" y="3340796"/>
            <a:ext cx="731837" cy="774700"/>
          </a:xfrm>
        </p:spPr>
        <p:txBody>
          <a:bodyPr>
            <a:normAutofit/>
          </a:bodyPr>
          <a:lstStyle>
            <a:lvl1pPr marL="0" indent="0">
              <a:buFontTx/>
              <a:buNone/>
              <a:defRPr sz="1400"/>
            </a:lvl1pPr>
          </a:lstStyle>
          <a:p>
            <a:r>
              <a:rPr lang="en-US" altLang="zh-CN"/>
              <a:t>icon</a:t>
            </a:r>
            <a:endParaRPr lang="zh-CN" altLang="en-US"/>
          </a:p>
        </p:txBody>
      </p:sp>
      <p:sp>
        <p:nvSpPr>
          <p:cNvPr id="20" name="图片占位符 42"/>
          <p:cNvSpPr>
            <a:spLocks noGrp="1"/>
          </p:cNvSpPr>
          <p:nvPr>
            <p:ph type="pic" sz="quarter" idx="27" hasCustomPrompt="1"/>
          </p:nvPr>
        </p:nvSpPr>
        <p:spPr>
          <a:xfrm>
            <a:off x="9209189" y="1643335"/>
            <a:ext cx="731837" cy="774700"/>
          </a:xfrm>
        </p:spPr>
        <p:txBody>
          <a:bodyPr>
            <a:normAutofit/>
          </a:bodyPr>
          <a:lstStyle>
            <a:lvl1pPr marL="0" indent="0">
              <a:buFontTx/>
              <a:buNone/>
              <a:defRPr sz="1400"/>
            </a:lvl1pPr>
          </a:lstStyle>
          <a:p>
            <a:r>
              <a:rPr lang="en-US" altLang="zh-CN"/>
              <a:t>icon</a:t>
            </a:r>
            <a:endParaRPr lang="zh-CN" altLang="en-US"/>
          </a:p>
        </p:txBody>
      </p:sp>
      <p:sp>
        <p:nvSpPr>
          <p:cNvPr id="21" name="图片占位符 42"/>
          <p:cNvSpPr>
            <a:spLocks noGrp="1"/>
          </p:cNvSpPr>
          <p:nvPr>
            <p:ph type="pic" sz="quarter" idx="28" hasCustomPrompt="1"/>
          </p:nvPr>
        </p:nvSpPr>
        <p:spPr>
          <a:xfrm>
            <a:off x="5545968" y="1819705"/>
            <a:ext cx="1063120" cy="1052395"/>
          </a:xfrm>
        </p:spPr>
        <p:txBody>
          <a:bodyPr>
            <a:normAutofit/>
          </a:bodyPr>
          <a:lstStyle>
            <a:lvl1pPr marL="0" indent="0">
              <a:buFontTx/>
              <a:buNone/>
              <a:defRPr sz="1400"/>
            </a:lvl1pPr>
          </a:lstStyle>
          <a:p>
            <a:r>
              <a:rPr lang="en-US" altLang="zh-CN"/>
              <a:t>icon</a:t>
            </a:r>
            <a:endParaRPr lang="zh-CN" altLang="en-US"/>
          </a:p>
        </p:txBody>
      </p:sp>
      <p:sp>
        <p:nvSpPr>
          <p:cNvPr id="22" name="文本占位符 15"/>
          <p:cNvSpPr>
            <a:spLocks noGrp="1"/>
          </p:cNvSpPr>
          <p:nvPr>
            <p:ph type="body" idx="1" hasCustomPrompt="1"/>
          </p:nvPr>
        </p:nvSpPr>
        <p:spPr>
          <a:xfrm>
            <a:off x="5290016" y="2927262"/>
            <a:ext cx="1651224" cy="385659"/>
          </a:xfrm>
          <a:prstGeom prst="rect">
            <a:avLst/>
          </a:prstGeom>
        </p:spPr>
        <p:txBody>
          <a:bodyPr vert="horz" lIns="91440" tIns="45720" rIns="91440" bIns="45720" rtlCol="0">
            <a:noAutofit/>
          </a:bodyPr>
          <a:lstStyle>
            <a:lvl1pPr marL="0" indent="0" algn="ctr" defTabSz="914400" rtl="0" eaLnBrk="1" fontAlgn="auto" latinLnBrk="0" hangingPunct="1">
              <a:lnSpc>
                <a:spcPts val="1800"/>
              </a:lnSpc>
              <a:buNone/>
              <a:defRPr lang="zh-CN" altLang="en-US" sz="1600" b="0" kern="1200" dirty="0" smtClean="0">
                <a:solidFill>
                  <a:schemeClr val="bg1"/>
                </a:solidFill>
                <a:latin typeface="微软雅黑" panose="020B0503020204020204" charset="-122"/>
                <a:ea typeface="微软雅黑" panose="020B0503020204020204" charset="-122"/>
                <a:cs typeface="思源黑体 CN Regular" panose="020B0500000000000000" charset="-122"/>
              </a:defRPr>
            </a:lvl1pPr>
            <a:lvl2pPr marL="457200" indent="0" algn="ctr">
              <a:buNone/>
              <a:defRPr sz="1800">
                <a:solidFill>
                  <a:schemeClr val="bg1"/>
                </a:solidFill>
                <a:latin typeface="+mj-ea"/>
                <a:ea typeface="+mj-ea"/>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小标题内容</a:t>
            </a:r>
          </a:p>
        </p:txBody>
      </p:sp>
      <p:sp>
        <p:nvSpPr>
          <p:cNvPr id="23" name="文本占位符 15"/>
          <p:cNvSpPr>
            <a:spLocks noGrp="1"/>
          </p:cNvSpPr>
          <p:nvPr>
            <p:ph type="body" idx="29" hasCustomPrompt="1"/>
          </p:nvPr>
        </p:nvSpPr>
        <p:spPr>
          <a:xfrm>
            <a:off x="1723457" y="2805654"/>
            <a:ext cx="1644257" cy="305560"/>
          </a:xfrm>
          <a:prstGeom prst="rect">
            <a:avLst/>
          </a:prstGeom>
        </p:spPr>
        <p:txBody>
          <a:bodyPr vert="horz" lIns="91440" tIns="45720" rIns="91440" bIns="45720" rtlCol="0">
            <a:noAutofit/>
          </a:bodyPr>
          <a:lstStyle>
            <a:lvl1pPr marL="0" indent="0" algn="ctr" defTabSz="914400" rtl="0" eaLnBrk="1" fontAlgn="auto" latinLnBrk="0" hangingPunct="1">
              <a:lnSpc>
                <a:spcPts val="1800"/>
              </a:lnSpc>
              <a:buNone/>
              <a:defRPr lang="zh-CN" altLang="en-US" sz="1600" b="1" kern="1200" dirty="0">
                <a:solidFill>
                  <a:schemeClr val="tx1">
                    <a:lumMod val="65000"/>
                    <a:lumOff val="35000"/>
                  </a:schemeClr>
                </a:solidFill>
                <a:latin typeface="微软雅黑" panose="020B0503020204020204" charset="-122"/>
                <a:ea typeface="微软雅黑" panose="020B0503020204020204" charset="-122"/>
                <a:cs typeface="思源黑体 CN Regular" panose="020B0500000000000000" charset="-122"/>
              </a:defRPr>
            </a:lvl1pPr>
            <a:lvl2pPr marL="457200" indent="0" algn="ctr">
              <a:buNone/>
              <a:defRPr>
                <a:solidFill>
                  <a:schemeClr val="bg1"/>
                </a:solidFill>
                <a:latin typeface="+mj-ea"/>
                <a:ea typeface="+mj-ea"/>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小标题内容</a:t>
            </a:r>
          </a:p>
        </p:txBody>
      </p:sp>
      <p:sp>
        <p:nvSpPr>
          <p:cNvPr id="24" name="文本占位符 36"/>
          <p:cNvSpPr>
            <a:spLocks noGrp="1"/>
          </p:cNvSpPr>
          <p:nvPr>
            <p:ph type="body" sz="quarter" idx="37" hasCustomPrompt="1"/>
          </p:nvPr>
        </p:nvSpPr>
        <p:spPr>
          <a:xfrm>
            <a:off x="1618282" y="3344591"/>
            <a:ext cx="1854606" cy="906315"/>
          </a:xfrm>
        </p:spPr>
        <p:txBody>
          <a:bodyPr anchor="t">
            <a:normAutofit/>
          </a:bodyPr>
          <a:lstStyle>
            <a:lvl1pPr marL="0" indent="0" algn="ctr">
              <a:lnSpc>
                <a:spcPct val="100000"/>
              </a:lnSpc>
              <a:buFontTx/>
              <a:buNone/>
              <a:defRPr lang="zh-CN" altLang="en-US" sz="1400" kern="1200" dirty="0">
                <a:solidFill>
                  <a:schemeClr val="tx1">
                    <a:lumMod val="65000"/>
                    <a:lumOff val="35000"/>
                  </a:schemeClr>
                </a:solidFill>
                <a:latin typeface="微软雅黑" panose="020B0503020204020204" charset="-122"/>
                <a:ea typeface="微软雅黑" panose="020B0503020204020204" charset="-122"/>
                <a:cs typeface="思源黑体 CN Regular" panose="020B0500000000000000"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marL="0" marR="0" lvl="0" indent="0" algn="ctr" defTabSz="914400" rtl="0" eaLnBrk="1" fontAlgn="auto" latinLnBrk="0" hangingPunct="1">
              <a:lnSpc>
                <a:spcPct val="100000"/>
              </a:lnSpc>
              <a:spcBef>
                <a:spcPts val="0"/>
              </a:spcBef>
              <a:spcAft>
                <a:spcPts val="1000"/>
              </a:spcAft>
              <a:buClr>
                <a:srgbClr val="1965FA"/>
              </a:buClr>
              <a:buSzTx/>
              <a:buFontTx/>
              <a:buNone/>
              <a:defRPr/>
            </a:pPr>
            <a:r>
              <a:rPr lang="zh-CN" altLang="en-US"/>
              <a:t>正文内容正文内容正文内容正文内容正文内容</a:t>
            </a:r>
            <a:endParaRPr lang="en-US" altLang="zh-CN"/>
          </a:p>
        </p:txBody>
      </p:sp>
      <p:sp>
        <p:nvSpPr>
          <p:cNvPr id="25" name="文本占位符 15"/>
          <p:cNvSpPr>
            <a:spLocks noGrp="1"/>
          </p:cNvSpPr>
          <p:nvPr>
            <p:ph type="body" idx="38" hasCustomPrompt="1"/>
          </p:nvPr>
        </p:nvSpPr>
        <p:spPr>
          <a:xfrm>
            <a:off x="3582163" y="4511609"/>
            <a:ext cx="1644257" cy="305560"/>
          </a:xfrm>
          <a:prstGeom prst="rect">
            <a:avLst/>
          </a:prstGeom>
        </p:spPr>
        <p:txBody>
          <a:bodyPr vert="horz" lIns="91440" tIns="45720" rIns="91440" bIns="45720" rtlCol="0">
            <a:noAutofit/>
          </a:bodyPr>
          <a:lstStyle>
            <a:lvl1pPr marL="0" indent="0" algn="ctr" defTabSz="914400" rtl="0" eaLnBrk="1" fontAlgn="auto" latinLnBrk="0" hangingPunct="1">
              <a:lnSpc>
                <a:spcPts val="1800"/>
              </a:lnSpc>
              <a:buNone/>
              <a:defRPr lang="zh-CN" altLang="en-US" sz="1600" b="1" kern="1200" dirty="0">
                <a:solidFill>
                  <a:schemeClr val="tx1">
                    <a:lumMod val="65000"/>
                    <a:lumOff val="35000"/>
                  </a:schemeClr>
                </a:solidFill>
                <a:latin typeface="微软雅黑" panose="020B0503020204020204" charset="-122"/>
                <a:ea typeface="微软雅黑" panose="020B0503020204020204" charset="-122"/>
                <a:cs typeface="思源黑体 CN Regular" panose="020B0500000000000000" charset="-122"/>
              </a:defRPr>
            </a:lvl1pPr>
            <a:lvl2pPr marL="457200" indent="0" algn="ctr">
              <a:buNone/>
              <a:defRPr>
                <a:solidFill>
                  <a:schemeClr val="bg1"/>
                </a:solidFill>
                <a:latin typeface="+mj-ea"/>
                <a:ea typeface="+mj-ea"/>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小标题内容</a:t>
            </a:r>
          </a:p>
        </p:txBody>
      </p:sp>
      <p:sp>
        <p:nvSpPr>
          <p:cNvPr id="26" name="文本占位符 36"/>
          <p:cNvSpPr>
            <a:spLocks noGrp="1"/>
          </p:cNvSpPr>
          <p:nvPr>
            <p:ph type="body" sz="quarter" idx="39" hasCustomPrompt="1"/>
          </p:nvPr>
        </p:nvSpPr>
        <p:spPr>
          <a:xfrm>
            <a:off x="3476988" y="5050546"/>
            <a:ext cx="1854606" cy="906315"/>
          </a:xfrm>
        </p:spPr>
        <p:txBody>
          <a:bodyPr anchor="t">
            <a:normAutofit/>
          </a:bodyPr>
          <a:lstStyle>
            <a:lvl1pPr marL="0" indent="0" algn="ctr">
              <a:lnSpc>
                <a:spcPct val="100000"/>
              </a:lnSpc>
              <a:buFontTx/>
              <a:buNone/>
              <a:defRPr lang="zh-CN" altLang="en-US" sz="1400" kern="1200" dirty="0">
                <a:solidFill>
                  <a:schemeClr val="tx1">
                    <a:lumMod val="65000"/>
                    <a:lumOff val="35000"/>
                  </a:schemeClr>
                </a:solidFill>
                <a:latin typeface="微软雅黑" panose="020B0503020204020204" charset="-122"/>
                <a:ea typeface="微软雅黑" panose="020B0503020204020204" charset="-122"/>
                <a:cs typeface="思源黑体 CN Regular" panose="020B0500000000000000"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marL="0" marR="0" lvl="0" indent="0" algn="ctr" defTabSz="914400" rtl="0" eaLnBrk="1" fontAlgn="auto" latinLnBrk="0" hangingPunct="1">
              <a:lnSpc>
                <a:spcPct val="100000"/>
              </a:lnSpc>
              <a:spcBef>
                <a:spcPts val="0"/>
              </a:spcBef>
              <a:spcAft>
                <a:spcPts val="1000"/>
              </a:spcAft>
              <a:buClr>
                <a:srgbClr val="1965FA"/>
              </a:buClr>
              <a:buSzTx/>
              <a:buFontTx/>
              <a:buNone/>
              <a:defRPr/>
            </a:pPr>
            <a:r>
              <a:rPr lang="zh-CN" altLang="en-US"/>
              <a:t>正文内容正文内容正文内容正文内容正文内容</a:t>
            </a:r>
            <a:endParaRPr lang="en-US" altLang="zh-CN"/>
          </a:p>
        </p:txBody>
      </p:sp>
      <p:sp>
        <p:nvSpPr>
          <p:cNvPr id="27" name="文本占位符 15"/>
          <p:cNvSpPr>
            <a:spLocks noGrp="1"/>
          </p:cNvSpPr>
          <p:nvPr>
            <p:ph type="body" idx="40" hasCustomPrompt="1"/>
          </p:nvPr>
        </p:nvSpPr>
        <p:spPr>
          <a:xfrm>
            <a:off x="7046415" y="4513069"/>
            <a:ext cx="1644257" cy="305560"/>
          </a:xfrm>
          <a:prstGeom prst="rect">
            <a:avLst/>
          </a:prstGeom>
        </p:spPr>
        <p:txBody>
          <a:bodyPr vert="horz" lIns="91440" tIns="45720" rIns="91440" bIns="45720" rtlCol="0">
            <a:noAutofit/>
          </a:bodyPr>
          <a:lstStyle>
            <a:lvl1pPr marL="0" indent="0" algn="ctr" defTabSz="914400" rtl="0" eaLnBrk="1" fontAlgn="auto" latinLnBrk="0" hangingPunct="1">
              <a:lnSpc>
                <a:spcPts val="1800"/>
              </a:lnSpc>
              <a:buNone/>
              <a:defRPr lang="zh-CN" altLang="en-US" sz="1600" b="1" kern="1200" dirty="0">
                <a:solidFill>
                  <a:schemeClr val="tx1">
                    <a:lumMod val="65000"/>
                    <a:lumOff val="35000"/>
                  </a:schemeClr>
                </a:solidFill>
                <a:latin typeface="微软雅黑" panose="020B0503020204020204" charset="-122"/>
                <a:ea typeface="微软雅黑" panose="020B0503020204020204" charset="-122"/>
                <a:cs typeface="思源黑体 CN Regular" panose="020B0500000000000000" charset="-122"/>
              </a:defRPr>
            </a:lvl1pPr>
            <a:lvl2pPr marL="457200" indent="0" algn="ctr">
              <a:buNone/>
              <a:defRPr>
                <a:solidFill>
                  <a:schemeClr val="bg1"/>
                </a:solidFill>
                <a:latin typeface="+mj-ea"/>
                <a:ea typeface="+mj-ea"/>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小标题内容</a:t>
            </a:r>
          </a:p>
        </p:txBody>
      </p:sp>
      <p:sp>
        <p:nvSpPr>
          <p:cNvPr id="28" name="文本占位符 36"/>
          <p:cNvSpPr>
            <a:spLocks noGrp="1"/>
          </p:cNvSpPr>
          <p:nvPr>
            <p:ph type="body" sz="quarter" idx="41" hasCustomPrompt="1"/>
          </p:nvPr>
        </p:nvSpPr>
        <p:spPr>
          <a:xfrm>
            <a:off x="6941240" y="5052006"/>
            <a:ext cx="1854606" cy="906315"/>
          </a:xfrm>
        </p:spPr>
        <p:txBody>
          <a:bodyPr anchor="t">
            <a:normAutofit/>
          </a:bodyPr>
          <a:lstStyle>
            <a:lvl1pPr marL="0" indent="0" algn="ctr">
              <a:lnSpc>
                <a:spcPct val="100000"/>
              </a:lnSpc>
              <a:buFontTx/>
              <a:buNone/>
              <a:defRPr lang="zh-CN" altLang="en-US" sz="1400" kern="1200" dirty="0">
                <a:solidFill>
                  <a:schemeClr val="tx1">
                    <a:lumMod val="65000"/>
                    <a:lumOff val="35000"/>
                  </a:schemeClr>
                </a:solidFill>
                <a:latin typeface="微软雅黑" panose="020B0503020204020204" charset="-122"/>
                <a:ea typeface="微软雅黑" panose="020B0503020204020204" charset="-122"/>
                <a:cs typeface="思源黑体 CN Regular" panose="020B0500000000000000"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marL="0" marR="0" lvl="0" indent="0" algn="ctr" defTabSz="914400" rtl="0" eaLnBrk="1" fontAlgn="auto" latinLnBrk="0" hangingPunct="1">
              <a:lnSpc>
                <a:spcPct val="100000"/>
              </a:lnSpc>
              <a:spcBef>
                <a:spcPts val="0"/>
              </a:spcBef>
              <a:spcAft>
                <a:spcPts val="1000"/>
              </a:spcAft>
              <a:buClr>
                <a:srgbClr val="1965FA"/>
              </a:buClr>
              <a:buSzTx/>
              <a:buFontTx/>
              <a:buNone/>
              <a:defRPr/>
            </a:pPr>
            <a:r>
              <a:rPr lang="zh-CN" altLang="en-US"/>
              <a:t>正文内容正文内容正文内容正文内容正文内容</a:t>
            </a:r>
            <a:endParaRPr lang="en-US" altLang="zh-CN"/>
          </a:p>
        </p:txBody>
      </p:sp>
      <p:sp>
        <p:nvSpPr>
          <p:cNvPr id="29" name="文本占位符 15"/>
          <p:cNvSpPr>
            <a:spLocks noGrp="1"/>
          </p:cNvSpPr>
          <p:nvPr>
            <p:ph type="body" idx="42" hasCustomPrompt="1"/>
          </p:nvPr>
        </p:nvSpPr>
        <p:spPr>
          <a:xfrm>
            <a:off x="8974863" y="2805654"/>
            <a:ext cx="1644257" cy="305560"/>
          </a:xfrm>
          <a:prstGeom prst="rect">
            <a:avLst/>
          </a:prstGeom>
        </p:spPr>
        <p:txBody>
          <a:bodyPr vert="horz" lIns="91440" tIns="45720" rIns="91440" bIns="45720" rtlCol="0">
            <a:noAutofit/>
          </a:bodyPr>
          <a:lstStyle>
            <a:lvl1pPr marL="0" indent="0" algn="ctr" defTabSz="914400" rtl="0" eaLnBrk="1" fontAlgn="auto" latinLnBrk="0" hangingPunct="1">
              <a:lnSpc>
                <a:spcPts val="1800"/>
              </a:lnSpc>
              <a:buNone/>
              <a:defRPr lang="zh-CN" altLang="en-US" sz="1600" b="1" kern="1200" dirty="0">
                <a:solidFill>
                  <a:schemeClr val="tx1">
                    <a:lumMod val="65000"/>
                    <a:lumOff val="35000"/>
                  </a:schemeClr>
                </a:solidFill>
                <a:latin typeface="微软雅黑" panose="020B0503020204020204" charset="-122"/>
                <a:ea typeface="微软雅黑" panose="020B0503020204020204" charset="-122"/>
                <a:cs typeface="思源黑体 CN Regular" panose="020B0500000000000000" charset="-122"/>
              </a:defRPr>
            </a:lvl1pPr>
            <a:lvl2pPr marL="457200" indent="0" algn="ctr">
              <a:buNone/>
              <a:defRPr>
                <a:solidFill>
                  <a:schemeClr val="bg1"/>
                </a:solidFill>
                <a:latin typeface="+mj-ea"/>
                <a:ea typeface="+mj-ea"/>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小标题内容</a:t>
            </a:r>
          </a:p>
        </p:txBody>
      </p:sp>
      <p:sp>
        <p:nvSpPr>
          <p:cNvPr id="30" name="文本占位符 36"/>
          <p:cNvSpPr>
            <a:spLocks noGrp="1"/>
          </p:cNvSpPr>
          <p:nvPr>
            <p:ph type="body" sz="quarter" idx="43" hasCustomPrompt="1"/>
          </p:nvPr>
        </p:nvSpPr>
        <p:spPr>
          <a:xfrm>
            <a:off x="8869688" y="3344591"/>
            <a:ext cx="1854606" cy="906315"/>
          </a:xfrm>
        </p:spPr>
        <p:txBody>
          <a:bodyPr anchor="t">
            <a:normAutofit/>
          </a:bodyPr>
          <a:lstStyle>
            <a:lvl1pPr marL="0" indent="0" algn="ctr">
              <a:lnSpc>
                <a:spcPct val="100000"/>
              </a:lnSpc>
              <a:buFontTx/>
              <a:buNone/>
              <a:defRPr lang="zh-CN" altLang="en-US" sz="1400" kern="1200" dirty="0">
                <a:solidFill>
                  <a:schemeClr val="tx1">
                    <a:lumMod val="65000"/>
                    <a:lumOff val="35000"/>
                  </a:schemeClr>
                </a:solidFill>
                <a:latin typeface="微软雅黑" panose="020B0503020204020204" charset="-122"/>
                <a:ea typeface="微软雅黑" panose="020B0503020204020204" charset="-122"/>
                <a:cs typeface="思源黑体 CN Regular" panose="020B0500000000000000"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marL="0" marR="0" lvl="0" indent="0" algn="ctr" defTabSz="914400" rtl="0" eaLnBrk="1" fontAlgn="auto" latinLnBrk="0" hangingPunct="1">
              <a:lnSpc>
                <a:spcPct val="100000"/>
              </a:lnSpc>
              <a:spcBef>
                <a:spcPts val="0"/>
              </a:spcBef>
              <a:spcAft>
                <a:spcPts val="1000"/>
              </a:spcAft>
              <a:buClr>
                <a:srgbClr val="1965FA"/>
              </a:buClr>
              <a:buSzTx/>
              <a:buFontTx/>
              <a:buNone/>
              <a:defRPr/>
            </a:pPr>
            <a:r>
              <a:rPr lang="zh-CN" altLang="en-US"/>
              <a:t>正文内容正文内容正文内容正文内容正文内容</a:t>
            </a:r>
            <a:endParaRPr lang="en-US" altLang="zh-CN"/>
          </a:p>
        </p:txBody>
      </p:sp>
      <p:sp>
        <p:nvSpPr>
          <p:cNvPr id="33" name="矩形 32"/>
          <p:cNvSpPr/>
          <p:nvPr userDrawn="1"/>
        </p:nvSpPr>
        <p:spPr>
          <a:xfrm>
            <a:off x="-1270" y="476250"/>
            <a:ext cx="476250" cy="238125"/>
          </a:xfrm>
          <a:prstGeom prst="rect">
            <a:avLst/>
          </a:prstGeom>
          <a:gradFill>
            <a:gsLst>
              <a:gs pos="0">
                <a:srgbClr val="1965FA">
                  <a:alpha val="0"/>
                </a:srgbClr>
              </a:gs>
              <a:gs pos="100000">
                <a:srgbClr val="1965FA"/>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占位符 154"/>
          <p:cNvSpPr>
            <a:spLocks noGrp="1"/>
          </p:cNvSpPr>
          <p:nvPr>
            <p:ph type="body" idx="44" hasCustomPrompt="1"/>
          </p:nvPr>
        </p:nvSpPr>
        <p:spPr>
          <a:xfrm>
            <a:off x="651511" y="317500"/>
            <a:ext cx="6082030" cy="494665"/>
          </a:xfrm>
          <a:prstGeom prst="rect">
            <a:avLst/>
          </a:prstGeom>
        </p:spPr>
        <p:txBody>
          <a:bodyPr vert="horz" lIns="91440" tIns="45720" rIns="91440" bIns="45720" rtlCol="0">
            <a:noAutofit/>
          </a:bodyPr>
          <a:lstStyle>
            <a:lvl1pPr marL="0" indent="0">
              <a:buNone/>
              <a:defRPr sz="2000" b="1">
                <a:solidFill>
                  <a:srgbClr val="1965FA"/>
                </a:solidFill>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单击编辑大标题</a:t>
            </a:r>
          </a:p>
        </p:txBody>
      </p:sp>
      <p:pic>
        <p:nvPicPr>
          <p:cNvPr id="36" name="图片 35" descr="1_画板 1"/>
          <p:cNvPicPr>
            <a:picLocks noChangeAspect="1"/>
          </p:cNvPicPr>
          <p:nvPr userDrawn="1"/>
        </p:nvPicPr>
        <p:blipFill rotWithShape="1">
          <a:blip r:embed="rId2"/>
          <a:srcRect b="75270"/>
          <a:stretch>
            <a:fillRect/>
          </a:stretch>
        </p:blipFill>
        <p:spPr>
          <a:xfrm>
            <a:off x="1" y="6364910"/>
            <a:ext cx="12192000" cy="493090"/>
          </a:xfrm>
          <a:prstGeom prst="rect">
            <a:avLst/>
          </a:prstGeom>
        </p:spPr>
      </p:pic>
      <p:sp>
        <p:nvSpPr>
          <p:cNvPr id="37" name="矩形 36"/>
          <p:cNvSpPr/>
          <p:nvPr userDrawn="1"/>
        </p:nvSpPr>
        <p:spPr>
          <a:xfrm rot="5400000">
            <a:off x="5966779" y="261588"/>
            <a:ext cx="258445" cy="12192000"/>
          </a:xfrm>
          <a:prstGeom prst="rect">
            <a:avLst/>
          </a:prstGeom>
          <a:gradFill>
            <a:gsLst>
              <a:gs pos="0">
                <a:srgbClr val="56DFFF"/>
              </a:gs>
              <a:gs pos="100000">
                <a:srgbClr val="56DFFF">
                  <a:alpha val="0"/>
                </a:srgbClr>
              </a:gs>
            </a:gsLst>
            <a:lin ang="150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userDrawn="1"/>
        </p:nvSpPr>
        <p:spPr>
          <a:xfrm>
            <a:off x="5534660" y="6483350"/>
            <a:ext cx="1198880" cy="245110"/>
          </a:xfrm>
          <a:prstGeom prst="rect">
            <a:avLst/>
          </a:prstGeom>
          <a:noFill/>
        </p:spPr>
        <p:txBody>
          <a:bodyPr wrap="none" rtlCol="0">
            <a:spAutoFit/>
          </a:bodyPr>
          <a:lstStyle/>
          <a:p>
            <a:pPr algn="l"/>
            <a:r>
              <a:rPr lang="zh-CN" altLang="en-US" sz="1000">
                <a:solidFill>
                  <a:schemeClr val="bg1"/>
                </a:solidFill>
                <a:sym typeface="+mn-ea"/>
              </a:rPr>
              <a:t>合见工软内部保密</a:t>
            </a:r>
          </a:p>
        </p:txBody>
      </p:sp>
      <p:sp>
        <p:nvSpPr>
          <p:cNvPr id="39" name="灯片编号占位符 6"/>
          <p:cNvSpPr>
            <a:spLocks noGrp="1"/>
          </p:cNvSpPr>
          <p:nvPr>
            <p:ph type="sldNum" sz="quarter" idx="4"/>
          </p:nvPr>
        </p:nvSpPr>
        <p:spPr>
          <a:xfrm>
            <a:off x="9041130" y="6445250"/>
            <a:ext cx="2743200" cy="365125"/>
          </a:xfrm>
          <a:prstGeom prst="rect">
            <a:avLst/>
          </a:prstGeom>
        </p:spPr>
        <p:txBody>
          <a:bodyPr vert="horz" lIns="91440" tIns="45720" rIns="91440" bIns="45720" rtlCol="0" anchor="ctr"/>
          <a:lstStyle>
            <a:lvl1pPr algn="r">
              <a:defRPr sz="1200">
                <a:solidFill>
                  <a:schemeClr val="bg1"/>
                </a:solidFill>
              </a:defRPr>
            </a:lvl1pPr>
          </a:lstStyle>
          <a:p>
            <a:fld id="{7D9BB5D0-35E4-459D-AEF3-FE4D7C45CC19}" type="slidenum">
              <a:rPr lang="zh-CN" altLang="en-US" smtClean="0"/>
              <a:t>‹#›</a:t>
            </a:fld>
            <a:endParaRPr lang="zh-CN" altLang="en-US"/>
          </a:p>
        </p:txBody>
      </p:sp>
      <p:pic>
        <p:nvPicPr>
          <p:cNvPr id="2" name="图片 1" descr="资源 44"/>
          <p:cNvPicPr>
            <a:picLocks noChangeAspect="1"/>
          </p:cNvPicPr>
          <p:nvPr userDrawn="1"/>
        </p:nvPicPr>
        <p:blipFill>
          <a:blip r:embed="rId3"/>
          <a:stretch>
            <a:fillRect/>
          </a:stretch>
        </p:blipFill>
        <p:spPr>
          <a:xfrm>
            <a:off x="10638470" y="455295"/>
            <a:ext cx="1054286" cy="1800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板式_自定义8">
    <p:spTree>
      <p:nvGrpSpPr>
        <p:cNvPr id="1" name=""/>
        <p:cNvGrpSpPr/>
        <p:nvPr/>
      </p:nvGrpSpPr>
      <p:grpSpPr>
        <a:xfrm>
          <a:off x="0" y="0"/>
          <a:ext cx="0" cy="0"/>
          <a:chOff x="0" y="0"/>
          <a:chExt cx="0" cy="0"/>
        </a:xfrm>
      </p:grpSpPr>
      <p:sp>
        <p:nvSpPr>
          <p:cNvPr id="33" name="矩形 32"/>
          <p:cNvSpPr/>
          <p:nvPr userDrawn="1"/>
        </p:nvSpPr>
        <p:spPr>
          <a:xfrm>
            <a:off x="-1270" y="476250"/>
            <a:ext cx="476250" cy="238125"/>
          </a:xfrm>
          <a:prstGeom prst="rect">
            <a:avLst/>
          </a:prstGeom>
          <a:gradFill>
            <a:gsLst>
              <a:gs pos="0">
                <a:srgbClr val="1965FA">
                  <a:alpha val="0"/>
                </a:srgbClr>
              </a:gs>
              <a:gs pos="100000">
                <a:srgbClr val="1965FA"/>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占位符 154"/>
          <p:cNvSpPr>
            <a:spLocks noGrp="1"/>
          </p:cNvSpPr>
          <p:nvPr>
            <p:ph type="body" idx="44" hasCustomPrompt="1"/>
          </p:nvPr>
        </p:nvSpPr>
        <p:spPr>
          <a:xfrm>
            <a:off x="651511" y="317500"/>
            <a:ext cx="6082030" cy="494665"/>
          </a:xfrm>
          <a:prstGeom prst="rect">
            <a:avLst/>
          </a:prstGeom>
        </p:spPr>
        <p:txBody>
          <a:bodyPr vert="horz" lIns="91440" tIns="45720" rIns="91440" bIns="45720" rtlCol="0">
            <a:noAutofit/>
          </a:bodyPr>
          <a:lstStyle>
            <a:lvl1pPr marL="0" indent="0">
              <a:buNone/>
              <a:defRPr sz="2000" b="1">
                <a:solidFill>
                  <a:srgbClr val="1965FA"/>
                </a:solidFill>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单击编辑大标题</a:t>
            </a:r>
          </a:p>
        </p:txBody>
      </p:sp>
      <p:pic>
        <p:nvPicPr>
          <p:cNvPr id="36" name="图片 35" descr="1_画板 1"/>
          <p:cNvPicPr>
            <a:picLocks noChangeAspect="1"/>
          </p:cNvPicPr>
          <p:nvPr userDrawn="1"/>
        </p:nvPicPr>
        <p:blipFill rotWithShape="1">
          <a:blip r:embed="rId2"/>
          <a:srcRect b="75270"/>
          <a:stretch>
            <a:fillRect/>
          </a:stretch>
        </p:blipFill>
        <p:spPr>
          <a:xfrm>
            <a:off x="1" y="6364910"/>
            <a:ext cx="12192000" cy="493090"/>
          </a:xfrm>
          <a:prstGeom prst="rect">
            <a:avLst/>
          </a:prstGeom>
        </p:spPr>
      </p:pic>
      <p:sp>
        <p:nvSpPr>
          <p:cNvPr id="37" name="矩形 36"/>
          <p:cNvSpPr/>
          <p:nvPr userDrawn="1"/>
        </p:nvSpPr>
        <p:spPr>
          <a:xfrm rot="5400000">
            <a:off x="5966779" y="261588"/>
            <a:ext cx="258445" cy="12192000"/>
          </a:xfrm>
          <a:prstGeom prst="rect">
            <a:avLst/>
          </a:prstGeom>
          <a:gradFill>
            <a:gsLst>
              <a:gs pos="0">
                <a:srgbClr val="56DFFF"/>
              </a:gs>
              <a:gs pos="100000">
                <a:srgbClr val="56DFFF">
                  <a:alpha val="0"/>
                </a:srgbClr>
              </a:gs>
            </a:gsLst>
            <a:lin ang="150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userDrawn="1"/>
        </p:nvSpPr>
        <p:spPr>
          <a:xfrm>
            <a:off x="5534660" y="6483350"/>
            <a:ext cx="1198880" cy="245110"/>
          </a:xfrm>
          <a:prstGeom prst="rect">
            <a:avLst/>
          </a:prstGeom>
          <a:noFill/>
        </p:spPr>
        <p:txBody>
          <a:bodyPr wrap="none" rtlCol="0">
            <a:spAutoFit/>
          </a:bodyPr>
          <a:lstStyle/>
          <a:p>
            <a:pPr algn="l"/>
            <a:r>
              <a:rPr lang="zh-CN" altLang="en-US" sz="1000">
                <a:solidFill>
                  <a:schemeClr val="bg1"/>
                </a:solidFill>
                <a:sym typeface="+mn-ea"/>
              </a:rPr>
              <a:t>合见工软内部保密</a:t>
            </a:r>
          </a:p>
        </p:txBody>
      </p:sp>
      <p:sp>
        <p:nvSpPr>
          <p:cNvPr id="39" name="灯片编号占位符 6"/>
          <p:cNvSpPr>
            <a:spLocks noGrp="1"/>
          </p:cNvSpPr>
          <p:nvPr>
            <p:ph type="sldNum" sz="quarter" idx="4"/>
          </p:nvPr>
        </p:nvSpPr>
        <p:spPr>
          <a:xfrm>
            <a:off x="9041130" y="6445250"/>
            <a:ext cx="2743200" cy="365125"/>
          </a:xfrm>
          <a:prstGeom prst="rect">
            <a:avLst/>
          </a:prstGeom>
        </p:spPr>
        <p:txBody>
          <a:bodyPr vert="horz" lIns="91440" tIns="45720" rIns="91440" bIns="45720" rtlCol="0" anchor="ctr"/>
          <a:lstStyle>
            <a:lvl1pPr algn="r">
              <a:defRPr sz="1200">
                <a:solidFill>
                  <a:schemeClr val="bg1"/>
                </a:solidFill>
              </a:defRPr>
            </a:lvl1pPr>
          </a:lstStyle>
          <a:p>
            <a:fld id="{7D9BB5D0-35E4-459D-AEF3-FE4D7C45CC19}" type="slidenum">
              <a:rPr lang="zh-CN" altLang="en-US" smtClean="0"/>
              <a:t>‹#›</a:t>
            </a:fld>
            <a:endParaRPr lang="zh-CN" altLang="en-US"/>
          </a:p>
        </p:txBody>
      </p:sp>
      <p:sp>
        <p:nvSpPr>
          <p:cNvPr id="32" name="矩形 31"/>
          <p:cNvSpPr/>
          <p:nvPr userDrawn="1"/>
        </p:nvSpPr>
        <p:spPr>
          <a:xfrm>
            <a:off x="1313872" y="1595931"/>
            <a:ext cx="2691130" cy="413575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userDrawn="1"/>
        </p:nvSpPr>
        <p:spPr>
          <a:xfrm>
            <a:off x="4615237" y="1595931"/>
            <a:ext cx="2691130" cy="413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userDrawn="1"/>
        </p:nvSpPr>
        <p:spPr>
          <a:xfrm>
            <a:off x="8020742" y="1595931"/>
            <a:ext cx="2691130" cy="413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descr="资源 9"/>
          <p:cNvPicPr>
            <a:picLocks noChangeAspect="1"/>
          </p:cNvPicPr>
          <p:nvPr userDrawn="1"/>
        </p:nvPicPr>
        <p:blipFill>
          <a:blip r:embed="rId3"/>
          <a:stretch>
            <a:fillRect/>
          </a:stretch>
        </p:blipFill>
        <p:spPr>
          <a:xfrm>
            <a:off x="4939087" y="1507031"/>
            <a:ext cx="1755775" cy="1844040"/>
          </a:xfrm>
          <a:prstGeom prst="rect">
            <a:avLst/>
          </a:prstGeom>
        </p:spPr>
      </p:pic>
      <p:pic>
        <p:nvPicPr>
          <p:cNvPr id="43" name="图片 42" descr="资源 10"/>
          <p:cNvPicPr>
            <a:picLocks noChangeAspect="1"/>
          </p:cNvPicPr>
          <p:nvPr userDrawn="1"/>
        </p:nvPicPr>
        <p:blipFill>
          <a:blip r:embed="rId4"/>
          <a:stretch>
            <a:fillRect/>
          </a:stretch>
        </p:blipFill>
        <p:spPr>
          <a:xfrm>
            <a:off x="8444287" y="1557196"/>
            <a:ext cx="1791970" cy="1743710"/>
          </a:xfrm>
          <a:prstGeom prst="rect">
            <a:avLst/>
          </a:prstGeom>
        </p:spPr>
      </p:pic>
      <p:pic>
        <p:nvPicPr>
          <p:cNvPr id="44" name="图片 43" descr="资源 8"/>
          <p:cNvPicPr>
            <a:picLocks noChangeAspect="1"/>
          </p:cNvPicPr>
          <p:nvPr userDrawn="1"/>
        </p:nvPicPr>
        <p:blipFill>
          <a:blip r:embed="rId5"/>
          <a:stretch>
            <a:fillRect/>
          </a:stretch>
        </p:blipFill>
        <p:spPr>
          <a:xfrm>
            <a:off x="1557077" y="1525446"/>
            <a:ext cx="1944370" cy="1755775"/>
          </a:xfrm>
          <a:prstGeom prst="rect">
            <a:avLst/>
          </a:prstGeom>
        </p:spPr>
      </p:pic>
      <p:cxnSp>
        <p:nvCxnSpPr>
          <p:cNvPr id="45" name="直接连接符 44"/>
          <p:cNvCxnSpPr/>
          <p:nvPr userDrawn="1"/>
        </p:nvCxnSpPr>
        <p:spPr>
          <a:xfrm flipH="1">
            <a:off x="1583112" y="3457751"/>
            <a:ext cx="2152650" cy="0"/>
          </a:xfrm>
          <a:prstGeom prst="line">
            <a:avLst/>
          </a:prstGeom>
          <a:ln>
            <a:solidFill>
              <a:srgbClr val="1965F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4884477" y="3457751"/>
            <a:ext cx="2152650" cy="0"/>
          </a:xfrm>
          <a:prstGeom prst="line">
            <a:avLst/>
          </a:prstGeom>
          <a:ln>
            <a:solidFill>
              <a:srgbClr val="1965FA"/>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userDrawn="1"/>
        </p:nvCxnSpPr>
        <p:spPr>
          <a:xfrm flipH="1">
            <a:off x="8289982" y="3457751"/>
            <a:ext cx="2152650" cy="0"/>
          </a:xfrm>
          <a:prstGeom prst="line">
            <a:avLst/>
          </a:prstGeom>
          <a:ln>
            <a:solidFill>
              <a:srgbClr val="1965FA"/>
            </a:solidFill>
          </a:ln>
        </p:spPr>
        <p:style>
          <a:lnRef idx="1">
            <a:schemeClr val="accent1"/>
          </a:lnRef>
          <a:fillRef idx="0">
            <a:schemeClr val="accent1"/>
          </a:fillRef>
          <a:effectRef idx="0">
            <a:schemeClr val="accent1"/>
          </a:effectRef>
          <a:fontRef idx="minor">
            <a:schemeClr val="tx1"/>
          </a:fontRef>
        </p:style>
      </p:cxnSp>
      <p:sp>
        <p:nvSpPr>
          <p:cNvPr id="48" name="文本占位符 15"/>
          <p:cNvSpPr>
            <a:spLocks noGrp="1"/>
          </p:cNvSpPr>
          <p:nvPr>
            <p:ph type="body" idx="29" hasCustomPrompt="1"/>
          </p:nvPr>
        </p:nvSpPr>
        <p:spPr>
          <a:xfrm>
            <a:off x="1808358" y="3011856"/>
            <a:ext cx="1644257" cy="305560"/>
          </a:xfrm>
          <a:prstGeom prst="rect">
            <a:avLst/>
          </a:prstGeom>
        </p:spPr>
        <p:txBody>
          <a:bodyPr vert="horz" lIns="91440" tIns="45720" rIns="91440" bIns="45720" rtlCol="0">
            <a:noAutofit/>
          </a:bodyPr>
          <a:lstStyle>
            <a:lvl1pPr marL="0" indent="0" algn="ctr" defTabSz="914400" rtl="0" eaLnBrk="1" fontAlgn="auto" latinLnBrk="0" hangingPunct="1">
              <a:lnSpc>
                <a:spcPts val="1800"/>
              </a:lnSpc>
              <a:buNone/>
              <a:defRPr lang="zh-CN" altLang="en-US" sz="1600" b="1" kern="1200" dirty="0">
                <a:solidFill>
                  <a:schemeClr val="accent1"/>
                </a:solidFill>
                <a:latin typeface="微软雅黑" panose="020B0503020204020204" charset="-122"/>
                <a:ea typeface="微软雅黑" panose="020B0503020204020204" charset="-122"/>
                <a:cs typeface="思源黑体 CN Regular" panose="020B0500000000000000" charset="-122"/>
              </a:defRPr>
            </a:lvl1pPr>
            <a:lvl2pPr marL="457200" indent="0" algn="ctr">
              <a:buNone/>
              <a:defRPr>
                <a:solidFill>
                  <a:schemeClr val="bg1"/>
                </a:solidFill>
                <a:latin typeface="+mj-ea"/>
                <a:ea typeface="+mj-ea"/>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小标题内容</a:t>
            </a:r>
          </a:p>
        </p:txBody>
      </p:sp>
      <p:sp>
        <p:nvSpPr>
          <p:cNvPr id="49" name="文本占位符 15"/>
          <p:cNvSpPr>
            <a:spLocks noGrp="1"/>
          </p:cNvSpPr>
          <p:nvPr>
            <p:ph type="body" idx="45" hasCustomPrompt="1"/>
          </p:nvPr>
        </p:nvSpPr>
        <p:spPr>
          <a:xfrm>
            <a:off x="5138673" y="3007407"/>
            <a:ext cx="1644257" cy="305560"/>
          </a:xfrm>
          <a:prstGeom prst="rect">
            <a:avLst/>
          </a:prstGeom>
        </p:spPr>
        <p:txBody>
          <a:bodyPr vert="horz" lIns="91440" tIns="45720" rIns="91440" bIns="45720" rtlCol="0">
            <a:noAutofit/>
          </a:bodyPr>
          <a:lstStyle>
            <a:lvl1pPr marL="0" indent="0" algn="ctr" defTabSz="914400" rtl="0" eaLnBrk="1" fontAlgn="auto" latinLnBrk="0" hangingPunct="1">
              <a:lnSpc>
                <a:spcPts val="1800"/>
              </a:lnSpc>
              <a:buNone/>
              <a:defRPr lang="zh-CN" altLang="en-US" sz="1600" b="1" kern="1200" dirty="0">
                <a:solidFill>
                  <a:schemeClr val="accent1"/>
                </a:solidFill>
                <a:latin typeface="微软雅黑" panose="020B0503020204020204" charset="-122"/>
                <a:ea typeface="微软雅黑" panose="020B0503020204020204" charset="-122"/>
                <a:cs typeface="思源黑体 CN Regular" panose="020B0500000000000000" charset="-122"/>
              </a:defRPr>
            </a:lvl1pPr>
            <a:lvl2pPr marL="457200" indent="0" algn="ctr">
              <a:buNone/>
              <a:defRPr>
                <a:solidFill>
                  <a:schemeClr val="bg1"/>
                </a:solidFill>
                <a:latin typeface="+mj-ea"/>
                <a:ea typeface="+mj-ea"/>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小标题内容</a:t>
            </a:r>
          </a:p>
        </p:txBody>
      </p:sp>
      <p:sp>
        <p:nvSpPr>
          <p:cNvPr id="50" name="文本占位符 15"/>
          <p:cNvSpPr>
            <a:spLocks noGrp="1"/>
          </p:cNvSpPr>
          <p:nvPr>
            <p:ph type="body" idx="46" hasCustomPrompt="1"/>
          </p:nvPr>
        </p:nvSpPr>
        <p:spPr>
          <a:xfrm>
            <a:off x="8592000" y="3006190"/>
            <a:ext cx="1644257" cy="305560"/>
          </a:xfrm>
          <a:prstGeom prst="rect">
            <a:avLst/>
          </a:prstGeom>
        </p:spPr>
        <p:txBody>
          <a:bodyPr vert="horz" lIns="91440" tIns="45720" rIns="91440" bIns="45720" rtlCol="0">
            <a:noAutofit/>
          </a:bodyPr>
          <a:lstStyle>
            <a:lvl1pPr marL="0" indent="0" algn="ctr" defTabSz="914400" rtl="0" eaLnBrk="1" fontAlgn="auto" latinLnBrk="0" hangingPunct="1">
              <a:lnSpc>
                <a:spcPts val="1800"/>
              </a:lnSpc>
              <a:buNone/>
              <a:defRPr lang="zh-CN" altLang="en-US" sz="1600" b="1" kern="1200" dirty="0">
                <a:solidFill>
                  <a:schemeClr val="accent1"/>
                </a:solidFill>
                <a:latin typeface="微软雅黑" panose="020B0503020204020204" charset="-122"/>
                <a:ea typeface="微软雅黑" panose="020B0503020204020204" charset="-122"/>
                <a:cs typeface="思源黑体 CN Regular" panose="020B0500000000000000" charset="-122"/>
              </a:defRPr>
            </a:lvl1pPr>
            <a:lvl2pPr marL="457200" indent="0" algn="ctr">
              <a:buNone/>
              <a:defRPr>
                <a:solidFill>
                  <a:schemeClr val="bg1"/>
                </a:solidFill>
                <a:latin typeface="+mj-ea"/>
                <a:ea typeface="+mj-ea"/>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小标题内容</a:t>
            </a:r>
          </a:p>
        </p:txBody>
      </p:sp>
      <p:sp>
        <p:nvSpPr>
          <p:cNvPr id="51" name="文本占位符 36"/>
          <p:cNvSpPr>
            <a:spLocks noGrp="1"/>
          </p:cNvSpPr>
          <p:nvPr>
            <p:ph type="body" sz="quarter" idx="37" hasCustomPrompt="1"/>
          </p:nvPr>
        </p:nvSpPr>
        <p:spPr>
          <a:xfrm>
            <a:off x="1583112" y="3601319"/>
            <a:ext cx="2152650" cy="1951312"/>
          </a:xfrm>
        </p:spPr>
        <p:txBody>
          <a:bodyPr anchor="t">
            <a:normAutofit/>
          </a:bodyPr>
          <a:lstStyle>
            <a:lvl1pPr marL="0" indent="0" algn="l">
              <a:lnSpc>
                <a:spcPct val="100000"/>
              </a:lnSpc>
              <a:buFontTx/>
              <a:buNone/>
              <a:defRPr lang="zh-CN" altLang="en-US" sz="1400" kern="1200" dirty="0">
                <a:solidFill>
                  <a:schemeClr val="tx1">
                    <a:lumMod val="65000"/>
                    <a:lumOff val="35000"/>
                  </a:schemeClr>
                </a:solidFill>
                <a:latin typeface="微软雅黑" panose="020B0503020204020204" charset="-122"/>
                <a:ea typeface="微软雅黑" panose="020B0503020204020204" charset="-122"/>
                <a:cs typeface="思源黑体 CN Regular" panose="020B0500000000000000"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marL="0" marR="0" lvl="0" indent="0" algn="ctr" defTabSz="914400" rtl="0" eaLnBrk="1" fontAlgn="auto" latinLnBrk="0" hangingPunct="1">
              <a:lnSpc>
                <a:spcPct val="100000"/>
              </a:lnSpc>
              <a:spcBef>
                <a:spcPts val="0"/>
              </a:spcBef>
              <a:spcAft>
                <a:spcPts val="1000"/>
              </a:spcAft>
              <a:buClr>
                <a:srgbClr val="1965FA"/>
              </a:buClr>
              <a:buSzTx/>
              <a:buFontTx/>
              <a:buNone/>
              <a:defRPr/>
            </a:pPr>
            <a:r>
              <a:rPr lang="zh-CN" altLang="en-US"/>
              <a:t>正文内容正文内容正文内容正文内容正文内容正文内容正文内容正文内容正文内容正文内容正文内容正文内容正文内容正文内容正文内容正文内容正文内容正文内容</a:t>
            </a:r>
            <a:endParaRPr lang="en-US" altLang="zh-CN"/>
          </a:p>
        </p:txBody>
      </p:sp>
      <p:sp>
        <p:nvSpPr>
          <p:cNvPr id="52" name="文本占位符 36"/>
          <p:cNvSpPr>
            <a:spLocks noGrp="1"/>
          </p:cNvSpPr>
          <p:nvPr>
            <p:ph type="body" sz="quarter" idx="47" hasCustomPrompt="1"/>
          </p:nvPr>
        </p:nvSpPr>
        <p:spPr>
          <a:xfrm>
            <a:off x="4884130" y="3601319"/>
            <a:ext cx="2152650" cy="1951312"/>
          </a:xfrm>
        </p:spPr>
        <p:txBody>
          <a:bodyPr anchor="t">
            <a:normAutofit/>
          </a:bodyPr>
          <a:lstStyle>
            <a:lvl1pPr marL="0" indent="0" algn="l">
              <a:lnSpc>
                <a:spcPct val="100000"/>
              </a:lnSpc>
              <a:buFontTx/>
              <a:buNone/>
              <a:defRPr lang="zh-CN" altLang="en-US" sz="1400" kern="1200" dirty="0">
                <a:solidFill>
                  <a:schemeClr val="tx1">
                    <a:lumMod val="65000"/>
                    <a:lumOff val="35000"/>
                  </a:schemeClr>
                </a:solidFill>
                <a:latin typeface="微软雅黑" panose="020B0503020204020204" charset="-122"/>
                <a:ea typeface="微软雅黑" panose="020B0503020204020204" charset="-122"/>
                <a:cs typeface="思源黑体 CN Regular" panose="020B0500000000000000"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marL="0" marR="0" lvl="0" indent="0" algn="ctr" defTabSz="914400" rtl="0" eaLnBrk="1" fontAlgn="auto" latinLnBrk="0" hangingPunct="1">
              <a:lnSpc>
                <a:spcPct val="100000"/>
              </a:lnSpc>
              <a:spcBef>
                <a:spcPts val="0"/>
              </a:spcBef>
              <a:spcAft>
                <a:spcPts val="1000"/>
              </a:spcAft>
              <a:buClr>
                <a:srgbClr val="1965FA"/>
              </a:buClr>
              <a:buSzTx/>
              <a:buFontTx/>
              <a:buNone/>
              <a:defRPr/>
            </a:pPr>
            <a:r>
              <a:rPr lang="zh-CN" altLang="en-US"/>
              <a:t>正文内容正文内容正文内容正文内容正文内容正文内容正文内容正文内容正文内容正文内容正文内容正文内容正文内容正文内容正文内容正文内容正文内容正文内容</a:t>
            </a:r>
            <a:endParaRPr lang="en-US" altLang="zh-CN"/>
          </a:p>
        </p:txBody>
      </p:sp>
      <p:sp>
        <p:nvSpPr>
          <p:cNvPr id="53" name="文本占位符 36"/>
          <p:cNvSpPr>
            <a:spLocks noGrp="1"/>
          </p:cNvSpPr>
          <p:nvPr>
            <p:ph type="body" sz="quarter" idx="48" hasCustomPrompt="1"/>
          </p:nvPr>
        </p:nvSpPr>
        <p:spPr>
          <a:xfrm>
            <a:off x="8289982" y="3599526"/>
            <a:ext cx="2152650" cy="1951312"/>
          </a:xfrm>
        </p:spPr>
        <p:txBody>
          <a:bodyPr anchor="t">
            <a:normAutofit/>
          </a:bodyPr>
          <a:lstStyle>
            <a:lvl1pPr marL="0" indent="0" algn="l">
              <a:lnSpc>
                <a:spcPct val="100000"/>
              </a:lnSpc>
              <a:buFontTx/>
              <a:buNone/>
              <a:defRPr lang="zh-CN" altLang="en-US" sz="1400" kern="1200" dirty="0">
                <a:solidFill>
                  <a:schemeClr val="tx1">
                    <a:lumMod val="65000"/>
                    <a:lumOff val="35000"/>
                  </a:schemeClr>
                </a:solidFill>
                <a:latin typeface="微软雅黑" panose="020B0503020204020204" charset="-122"/>
                <a:ea typeface="微软雅黑" panose="020B0503020204020204" charset="-122"/>
                <a:cs typeface="思源黑体 CN Regular" panose="020B0500000000000000"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marL="0" marR="0" lvl="0" indent="0" algn="ctr" defTabSz="914400" rtl="0" eaLnBrk="1" fontAlgn="auto" latinLnBrk="0" hangingPunct="1">
              <a:lnSpc>
                <a:spcPct val="100000"/>
              </a:lnSpc>
              <a:spcBef>
                <a:spcPts val="0"/>
              </a:spcBef>
              <a:spcAft>
                <a:spcPts val="1000"/>
              </a:spcAft>
              <a:buClr>
                <a:srgbClr val="1965FA"/>
              </a:buClr>
              <a:buSzTx/>
              <a:buFontTx/>
              <a:buNone/>
              <a:defRPr/>
            </a:pPr>
            <a:r>
              <a:rPr lang="zh-CN" altLang="en-US"/>
              <a:t>正文内容正文内容正文内容正文内容正文内容正文内容正文内容正文内容正文内容正文内容正文内容正文内容正文内容正文内容正文内容正文内容正文内容正文内容</a:t>
            </a:r>
            <a:endParaRPr lang="en-US" altLang="zh-CN"/>
          </a:p>
        </p:txBody>
      </p:sp>
      <p:pic>
        <p:nvPicPr>
          <p:cNvPr id="2" name="图片 1" descr="资源 44"/>
          <p:cNvPicPr>
            <a:picLocks noChangeAspect="1"/>
          </p:cNvPicPr>
          <p:nvPr userDrawn="1"/>
        </p:nvPicPr>
        <p:blipFill>
          <a:blip r:embed="rId6"/>
          <a:stretch>
            <a:fillRect/>
          </a:stretch>
        </p:blipFill>
        <p:spPr>
          <a:xfrm>
            <a:off x="10638470" y="455295"/>
            <a:ext cx="1054286" cy="18000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结束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userDrawn="1"/>
        </p:nvSpPr>
        <p:spPr>
          <a:xfrm>
            <a:off x="3798570" y="2202180"/>
            <a:ext cx="4594225" cy="1322070"/>
          </a:xfrm>
          <a:prstGeom prst="rect">
            <a:avLst/>
          </a:prstGeom>
          <a:noFill/>
        </p:spPr>
        <p:txBody>
          <a:bodyPr wrap="none" rtlCol="0">
            <a:spAutoFit/>
          </a:bodyPr>
          <a:lstStyle/>
          <a:p>
            <a:pPr algn="ctr"/>
            <a:r>
              <a:rPr lang="en-US" altLang="zh-CN" sz="8000" b="1">
                <a:solidFill>
                  <a:schemeClr val="bg1"/>
                </a:solidFill>
                <a:latin typeface="微软雅黑" panose="020B0503020204020204" charset="-122"/>
                <a:ea typeface="微软雅黑" panose="020B0503020204020204" charset="-122"/>
              </a:rPr>
              <a:t>THANKS</a:t>
            </a:r>
          </a:p>
        </p:txBody>
      </p:sp>
      <p:grpSp>
        <p:nvGrpSpPr>
          <p:cNvPr id="9" name="组合 8"/>
          <p:cNvGrpSpPr/>
          <p:nvPr userDrawn="1"/>
        </p:nvGrpSpPr>
        <p:grpSpPr>
          <a:xfrm>
            <a:off x="4947285" y="5686425"/>
            <a:ext cx="2352675" cy="400685"/>
            <a:chOff x="7749" y="8700"/>
            <a:chExt cx="3705" cy="631"/>
          </a:xfrm>
        </p:grpSpPr>
        <p:sp>
          <p:nvSpPr>
            <p:cNvPr id="10" name="文本框 9"/>
            <p:cNvSpPr txBox="1"/>
            <p:nvPr/>
          </p:nvSpPr>
          <p:spPr>
            <a:xfrm>
              <a:off x="7752" y="8700"/>
              <a:ext cx="3702" cy="434"/>
            </a:xfrm>
            <a:prstGeom prst="rect">
              <a:avLst/>
            </a:prstGeom>
            <a:noFill/>
          </p:spPr>
          <p:txBody>
            <a:bodyPr wrap="none" rtlCol="0">
              <a:spAutoFit/>
            </a:bodyPr>
            <a:lstStyle/>
            <a:p>
              <a:pPr algn="l"/>
              <a:r>
                <a:rPr lang="zh-CN" altLang="en-US" sz="1200">
                  <a:solidFill>
                    <a:schemeClr val="bg1"/>
                  </a:solidFill>
                </a:rPr>
                <a:t>上海合见工业软件集团有限公司 </a:t>
              </a:r>
            </a:p>
          </p:txBody>
        </p:sp>
        <p:sp>
          <p:nvSpPr>
            <p:cNvPr id="12" name="文本框 11"/>
            <p:cNvSpPr txBox="1"/>
            <p:nvPr/>
          </p:nvSpPr>
          <p:spPr>
            <a:xfrm>
              <a:off x="7749" y="9014"/>
              <a:ext cx="3688" cy="317"/>
            </a:xfrm>
            <a:prstGeom prst="rect">
              <a:avLst/>
            </a:prstGeom>
            <a:noFill/>
          </p:spPr>
          <p:txBody>
            <a:bodyPr wrap="none" rtlCol="0">
              <a:spAutoFit/>
            </a:bodyPr>
            <a:lstStyle/>
            <a:p>
              <a:pPr algn="l"/>
              <a:r>
                <a:rPr lang="zh-CN" altLang="en-US" sz="720">
                  <a:solidFill>
                    <a:schemeClr val="bg1"/>
                  </a:solidFill>
                </a:rPr>
                <a:t>Shanghai UniVista Industrial Software Group Co.,Ltd.</a:t>
              </a:r>
            </a:p>
          </p:txBody>
        </p:sp>
      </p:grpSp>
      <p:pic>
        <p:nvPicPr>
          <p:cNvPr id="2" name="图片 1" descr="资源 45"/>
          <p:cNvPicPr>
            <a:picLocks noChangeAspect="1"/>
          </p:cNvPicPr>
          <p:nvPr userDrawn="1"/>
        </p:nvPicPr>
        <p:blipFill>
          <a:blip r:embed="rId3"/>
          <a:stretch>
            <a:fillRect/>
          </a:stretch>
        </p:blipFill>
        <p:spPr>
          <a:xfrm>
            <a:off x="5476240" y="761365"/>
            <a:ext cx="1239840" cy="216000"/>
          </a:xfrm>
          <a:prstGeom prst="rect">
            <a:avLst/>
          </a:prstGeom>
        </p:spPr>
      </p:pic>
      <p:pic>
        <p:nvPicPr>
          <p:cNvPr id="5" name="图片 4" descr="二维码"/>
          <p:cNvPicPr>
            <a:picLocks noChangeAspect="1"/>
          </p:cNvPicPr>
          <p:nvPr userDrawn="1"/>
        </p:nvPicPr>
        <p:blipFill>
          <a:blip r:embed="rId4"/>
          <a:stretch>
            <a:fillRect/>
          </a:stretch>
        </p:blipFill>
        <p:spPr>
          <a:xfrm>
            <a:off x="5387975" y="4203700"/>
            <a:ext cx="1399540" cy="139954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图表色彩规定">
    <p:spTree>
      <p:nvGrpSpPr>
        <p:cNvPr id="1" name=""/>
        <p:cNvGrpSpPr/>
        <p:nvPr/>
      </p:nvGrpSpPr>
      <p:grpSpPr>
        <a:xfrm>
          <a:off x="0" y="0"/>
          <a:ext cx="0" cy="0"/>
          <a:chOff x="0" y="0"/>
          <a:chExt cx="0" cy="0"/>
        </a:xfrm>
      </p:grpSpPr>
      <p:sp>
        <p:nvSpPr>
          <p:cNvPr id="33" name="矩形 32"/>
          <p:cNvSpPr/>
          <p:nvPr userDrawn="1"/>
        </p:nvSpPr>
        <p:spPr>
          <a:xfrm>
            <a:off x="-1270" y="476250"/>
            <a:ext cx="476250" cy="238125"/>
          </a:xfrm>
          <a:prstGeom prst="rect">
            <a:avLst/>
          </a:prstGeom>
          <a:gradFill>
            <a:gsLst>
              <a:gs pos="0">
                <a:srgbClr val="1965FA">
                  <a:alpha val="0"/>
                </a:srgbClr>
              </a:gs>
              <a:gs pos="100000">
                <a:srgbClr val="1965FA"/>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占位符 154"/>
          <p:cNvSpPr>
            <a:spLocks noGrp="1"/>
          </p:cNvSpPr>
          <p:nvPr>
            <p:ph type="body" idx="44" hasCustomPrompt="1"/>
          </p:nvPr>
        </p:nvSpPr>
        <p:spPr>
          <a:xfrm>
            <a:off x="651511" y="317500"/>
            <a:ext cx="6082030" cy="494665"/>
          </a:xfrm>
          <a:prstGeom prst="rect">
            <a:avLst/>
          </a:prstGeom>
        </p:spPr>
        <p:txBody>
          <a:bodyPr vert="horz" lIns="91440" tIns="45720" rIns="91440" bIns="45720" rtlCol="0">
            <a:noAutofit/>
          </a:bodyPr>
          <a:lstStyle>
            <a:lvl1pPr marL="0" indent="0">
              <a:buNone/>
              <a:defRPr sz="2000" b="1">
                <a:solidFill>
                  <a:srgbClr val="1965FA"/>
                </a:solidFill>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图表色彩规定</a:t>
            </a:r>
          </a:p>
        </p:txBody>
      </p:sp>
      <p:pic>
        <p:nvPicPr>
          <p:cNvPr id="36" name="图片 35" descr="1_画板 1"/>
          <p:cNvPicPr>
            <a:picLocks noChangeAspect="1"/>
          </p:cNvPicPr>
          <p:nvPr userDrawn="1"/>
        </p:nvPicPr>
        <p:blipFill rotWithShape="1">
          <a:blip r:embed="rId2"/>
          <a:srcRect b="75270"/>
          <a:stretch>
            <a:fillRect/>
          </a:stretch>
        </p:blipFill>
        <p:spPr>
          <a:xfrm>
            <a:off x="1" y="6364910"/>
            <a:ext cx="12192000" cy="493090"/>
          </a:xfrm>
          <a:prstGeom prst="rect">
            <a:avLst/>
          </a:prstGeom>
        </p:spPr>
      </p:pic>
      <p:sp>
        <p:nvSpPr>
          <p:cNvPr id="37" name="矩形 36"/>
          <p:cNvSpPr/>
          <p:nvPr userDrawn="1"/>
        </p:nvSpPr>
        <p:spPr>
          <a:xfrm rot="5400000">
            <a:off x="5966779" y="261588"/>
            <a:ext cx="258445" cy="12192000"/>
          </a:xfrm>
          <a:prstGeom prst="rect">
            <a:avLst/>
          </a:prstGeom>
          <a:gradFill>
            <a:gsLst>
              <a:gs pos="0">
                <a:srgbClr val="56DFFF"/>
              </a:gs>
              <a:gs pos="100000">
                <a:srgbClr val="56DFFF">
                  <a:alpha val="0"/>
                </a:srgbClr>
              </a:gs>
            </a:gsLst>
            <a:lin ang="150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userDrawn="1"/>
        </p:nvSpPr>
        <p:spPr>
          <a:xfrm>
            <a:off x="5534660" y="6483350"/>
            <a:ext cx="1198880" cy="245110"/>
          </a:xfrm>
          <a:prstGeom prst="rect">
            <a:avLst/>
          </a:prstGeom>
          <a:noFill/>
        </p:spPr>
        <p:txBody>
          <a:bodyPr wrap="none" rtlCol="0">
            <a:spAutoFit/>
          </a:bodyPr>
          <a:lstStyle/>
          <a:p>
            <a:pPr algn="l"/>
            <a:r>
              <a:rPr lang="zh-CN" altLang="en-US" sz="1000">
                <a:solidFill>
                  <a:schemeClr val="bg1"/>
                </a:solidFill>
                <a:sym typeface="+mn-ea"/>
              </a:rPr>
              <a:t>合见工软内部保密</a:t>
            </a:r>
          </a:p>
        </p:txBody>
      </p:sp>
      <p:sp>
        <p:nvSpPr>
          <p:cNvPr id="39" name="灯片编号占位符 6"/>
          <p:cNvSpPr>
            <a:spLocks noGrp="1"/>
          </p:cNvSpPr>
          <p:nvPr>
            <p:ph type="sldNum" sz="quarter" idx="4"/>
          </p:nvPr>
        </p:nvSpPr>
        <p:spPr>
          <a:xfrm>
            <a:off x="9041130" y="6445250"/>
            <a:ext cx="2743200" cy="365125"/>
          </a:xfrm>
          <a:prstGeom prst="rect">
            <a:avLst/>
          </a:prstGeom>
        </p:spPr>
        <p:txBody>
          <a:bodyPr vert="horz" lIns="91440" tIns="45720" rIns="91440" bIns="45720" rtlCol="0" anchor="ctr"/>
          <a:lstStyle>
            <a:lvl1pPr algn="r">
              <a:defRPr sz="1200">
                <a:solidFill>
                  <a:schemeClr val="bg1"/>
                </a:solidFill>
              </a:defRPr>
            </a:lvl1pPr>
          </a:lstStyle>
          <a:p>
            <a:fld id="{7D9BB5D0-35E4-459D-AEF3-FE4D7C45CC19}" type="slidenum">
              <a:rPr lang="zh-CN" altLang="en-US" smtClean="0"/>
              <a:t>‹#›</a:t>
            </a:fld>
            <a:endParaRPr lang="zh-CN" altLang="en-US"/>
          </a:p>
        </p:txBody>
      </p:sp>
      <p:sp>
        <p:nvSpPr>
          <p:cNvPr id="24" name="矩形 23"/>
          <p:cNvSpPr/>
          <p:nvPr userDrawn="1"/>
        </p:nvSpPr>
        <p:spPr>
          <a:xfrm>
            <a:off x="5113020" y="1442085"/>
            <a:ext cx="3019425" cy="1228090"/>
          </a:xfrm>
          <a:prstGeom prst="rect">
            <a:avLst/>
          </a:prstGeom>
          <a:solidFill>
            <a:srgbClr val="196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a:off x="8491855" y="1442085"/>
            <a:ext cx="3019425" cy="1228090"/>
          </a:xfrm>
          <a:prstGeom prst="rect">
            <a:avLst/>
          </a:prstGeom>
          <a:solidFill>
            <a:srgbClr val="3AAA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5113020" y="2904490"/>
            <a:ext cx="3019425" cy="1228090"/>
          </a:xfrm>
          <a:prstGeom prst="rect">
            <a:avLst/>
          </a:prstGeom>
          <a:solidFill>
            <a:srgbClr val="255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userDrawn="1"/>
        </p:nvSpPr>
        <p:spPr>
          <a:xfrm>
            <a:off x="8491855" y="2904490"/>
            <a:ext cx="3019425" cy="1228090"/>
          </a:xfrm>
          <a:prstGeom prst="rect">
            <a:avLst/>
          </a:prstGeom>
          <a:solidFill>
            <a:srgbClr val="0ECC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userDrawn="1"/>
        </p:nvSpPr>
        <p:spPr>
          <a:xfrm>
            <a:off x="651510" y="1442085"/>
            <a:ext cx="3790546" cy="1670073"/>
          </a:xfrm>
          <a:prstGeom prst="rect">
            <a:avLst/>
          </a:prstGeom>
          <a:noFill/>
        </p:spPr>
        <p:txBody>
          <a:bodyPr wrap="square" rtlCol="0">
            <a:spAutoFit/>
          </a:bodyPr>
          <a:lstStyle/>
          <a:p>
            <a:pPr algn="just">
              <a:lnSpc>
                <a:spcPct val="150000"/>
              </a:lnSpc>
            </a:pPr>
            <a:r>
              <a:rPr lang="en-US" altLang="zh-CN" sz="14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PPT</a:t>
            </a:r>
            <a:r>
              <a:rPr lang="zh-CN" altLang="en-US" sz="14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中图表的色彩以右侧所示</a:t>
            </a:r>
            <a:r>
              <a:rPr lang="en-US" altLang="zh-CN" sz="14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6</a:t>
            </a:r>
            <a:r>
              <a:rPr lang="zh-CN" altLang="en-US" sz="14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种为主，使用时按编号顺序使用即可</a:t>
            </a:r>
          </a:p>
          <a:p>
            <a:pPr algn="just">
              <a:lnSpc>
                <a:spcPct val="150000"/>
              </a:lnSpc>
            </a:pPr>
            <a:r>
              <a:rPr lang="zh-CN" altLang="en-US" sz="14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例如：当图表中需使用</a:t>
            </a:r>
            <a:r>
              <a:rPr lang="en-US" altLang="zh-CN" sz="14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3</a:t>
            </a:r>
            <a:r>
              <a:rPr lang="zh-CN" altLang="en-US" sz="14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种色彩时，使用编号为</a:t>
            </a:r>
            <a:r>
              <a:rPr lang="en-US" altLang="zh-CN" sz="14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“01”“02”“03”</a:t>
            </a:r>
          </a:p>
          <a:p>
            <a:pPr algn="just">
              <a:lnSpc>
                <a:spcPct val="150000"/>
              </a:lnSpc>
            </a:pPr>
            <a:r>
              <a:rPr lang="zh-CN" altLang="en-US" sz="14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的三种色彩即可，以此类推</a:t>
            </a:r>
          </a:p>
        </p:txBody>
      </p:sp>
      <p:sp>
        <p:nvSpPr>
          <p:cNvPr id="29" name="矩形 28"/>
          <p:cNvSpPr/>
          <p:nvPr userDrawn="1"/>
        </p:nvSpPr>
        <p:spPr>
          <a:xfrm>
            <a:off x="5113020" y="4432935"/>
            <a:ext cx="3019425" cy="1228090"/>
          </a:xfrm>
          <a:prstGeom prst="rect">
            <a:avLst/>
          </a:prstGeom>
          <a:solidFill>
            <a:srgbClr val="7E6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userDrawn="1"/>
        </p:nvSpPr>
        <p:spPr>
          <a:xfrm>
            <a:off x="8491855" y="4432935"/>
            <a:ext cx="3019425" cy="1228090"/>
          </a:xfrm>
          <a:prstGeom prst="rect">
            <a:avLst/>
          </a:prstGeom>
          <a:solidFill>
            <a:srgbClr val="E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userDrawn="1"/>
        </p:nvSpPr>
        <p:spPr>
          <a:xfrm>
            <a:off x="5253355" y="2200275"/>
            <a:ext cx="436880" cy="368300"/>
          </a:xfrm>
          <a:prstGeom prst="rect">
            <a:avLst/>
          </a:prstGeom>
          <a:noFill/>
        </p:spPr>
        <p:txBody>
          <a:bodyPr wrap="none" rtlCol="0">
            <a:spAutoFit/>
          </a:bodyPr>
          <a:lstStyle/>
          <a:p>
            <a:r>
              <a:rPr lang="en-US" altLang="zh-CN">
                <a:solidFill>
                  <a:schemeClr val="bg1"/>
                </a:solidFill>
              </a:rPr>
              <a:t>01</a:t>
            </a:r>
          </a:p>
        </p:txBody>
      </p:sp>
      <p:sp>
        <p:nvSpPr>
          <p:cNvPr id="54" name="文本框 53"/>
          <p:cNvSpPr txBox="1"/>
          <p:nvPr userDrawn="1"/>
        </p:nvSpPr>
        <p:spPr>
          <a:xfrm>
            <a:off x="8630920" y="2200275"/>
            <a:ext cx="436880" cy="368300"/>
          </a:xfrm>
          <a:prstGeom prst="rect">
            <a:avLst/>
          </a:prstGeom>
          <a:noFill/>
        </p:spPr>
        <p:txBody>
          <a:bodyPr wrap="none" rtlCol="0">
            <a:spAutoFit/>
          </a:bodyPr>
          <a:lstStyle/>
          <a:p>
            <a:r>
              <a:rPr lang="en-US" altLang="zh-CN">
                <a:solidFill>
                  <a:schemeClr val="bg1"/>
                </a:solidFill>
              </a:rPr>
              <a:t>02</a:t>
            </a:r>
          </a:p>
        </p:txBody>
      </p:sp>
      <p:sp>
        <p:nvSpPr>
          <p:cNvPr id="55" name="文本框 54"/>
          <p:cNvSpPr txBox="1"/>
          <p:nvPr userDrawn="1"/>
        </p:nvSpPr>
        <p:spPr>
          <a:xfrm>
            <a:off x="5253355" y="3653790"/>
            <a:ext cx="436880" cy="368300"/>
          </a:xfrm>
          <a:prstGeom prst="rect">
            <a:avLst/>
          </a:prstGeom>
          <a:noFill/>
        </p:spPr>
        <p:txBody>
          <a:bodyPr wrap="none" rtlCol="0">
            <a:spAutoFit/>
          </a:bodyPr>
          <a:lstStyle/>
          <a:p>
            <a:r>
              <a:rPr lang="en-US" altLang="zh-CN">
                <a:solidFill>
                  <a:schemeClr val="bg1"/>
                </a:solidFill>
              </a:rPr>
              <a:t>03</a:t>
            </a:r>
          </a:p>
        </p:txBody>
      </p:sp>
      <p:sp>
        <p:nvSpPr>
          <p:cNvPr id="56" name="文本框 55"/>
          <p:cNvSpPr txBox="1"/>
          <p:nvPr userDrawn="1"/>
        </p:nvSpPr>
        <p:spPr>
          <a:xfrm>
            <a:off x="8630920" y="3653790"/>
            <a:ext cx="436880" cy="368300"/>
          </a:xfrm>
          <a:prstGeom prst="rect">
            <a:avLst/>
          </a:prstGeom>
          <a:noFill/>
        </p:spPr>
        <p:txBody>
          <a:bodyPr wrap="none" rtlCol="0">
            <a:spAutoFit/>
          </a:bodyPr>
          <a:lstStyle/>
          <a:p>
            <a:r>
              <a:rPr lang="en-US" altLang="zh-CN">
                <a:solidFill>
                  <a:schemeClr val="bg1"/>
                </a:solidFill>
              </a:rPr>
              <a:t>04</a:t>
            </a:r>
          </a:p>
        </p:txBody>
      </p:sp>
      <p:sp>
        <p:nvSpPr>
          <p:cNvPr id="57" name="文本框 56"/>
          <p:cNvSpPr txBox="1"/>
          <p:nvPr userDrawn="1"/>
        </p:nvSpPr>
        <p:spPr>
          <a:xfrm>
            <a:off x="5253355" y="5116830"/>
            <a:ext cx="436880" cy="368300"/>
          </a:xfrm>
          <a:prstGeom prst="rect">
            <a:avLst/>
          </a:prstGeom>
          <a:noFill/>
        </p:spPr>
        <p:txBody>
          <a:bodyPr wrap="none" rtlCol="0">
            <a:spAutoFit/>
          </a:bodyPr>
          <a:lstStyle/>
          <a:p>
            <a:r>
              <a:rPr lang="en-US" altLang="zh-CN">
                <a:solidFill>
                  <a:schemeClr val="bg1"/>
                </a:solidFill>
              </a:rPr>
              <a:t>05</a:t>
            </a:r>
          </a:p>
        </p:txBody>
      </p:sp>
      <p:sp>
        <p:nvSpPr>
          <p:cNvPr id="58" name="文本框 57"/>
          <p:cNvSpPr txBox="1"/>
          <p:nvPr userDrawn="1"/>
        </p:nvSpPr>
        <p:spPr>
          <a:xfrm>
            <a:off x="8630920" y="5116830"/>
            <a:ext cx="436880" cy="368300"/>
          </a:xfrm>
          <a:prstGeom prst="rect">
            <a:avLst/>
          </a:prstGeom>
          <a:noFill/>
        </p:spPr>
        <p:txBody>
          <a:bodyPr wrap="none" rtlCol="0">
            <a:spAutoFit/>
          </a:bodyPr>
          <a:lstStyle/>
          <a:p>
            <a:r>
              <a:rPr lang="en-US" altLang="zh-CN">
                <a:solidFill>
                  <a:schemeClr val="bg1"/>
                </a:solidFill>
              </a:rPr>
              <a:t>06</a:t>
            </a:r>
          </a:p>
        </p:txBody>
      </p:sp>
      <p:sp>
        <p:nvSpPr>
          <p:cNvPr id="59" name="文本框 58"/>
          <p:cNvSpPr txBox="1"/>
          <p:nvPr userDrawn="1"/>
        </p:nvSpPr>
        <p:spPr>
          <a:xfrm>
            <a:off x="5650865" y="2268855"/>
            <a:ext cx="1443990" cy="275590"/>
          </a:xfrm>
          <a:prstGeom prst="rect">
            <a:avLst/>
          </a:prstGeom>
          <a:noFill/>
        </p:spPr>
        <p:txBody>
          <a:bodyPr wrap="none" rtlCol="0">
            <a:spAutoFit/>
          </a:bodyPr>
          <a:lstStyle/>
          <a:p>
            <a:r>
              <a:rPr lang="en-US" altLang="zh-CN" sz="1200">
                <a:solidFill>
                  <a:schemeClr val="bg1"/>
                </a:solidFill>
              </a:rPr>
              <a:t>RGB: 25  101  250</a:t>
            </a:r>
          </a:p>
        </p:txBody>
      </p:sp>
      <p:sp>
        <p:nvSpPr>
          <p:cNvPr id="60" name="文本框 59"/>
          <p:cNvSpPr txBox="1"/>
          <p:nvPr userDrawn="1"/>
        </p:nvSpPr>
        <p:spPr>
          <a:xfrm>
            <a:off x="9063355" y="2268855"/>
            <a:ext cx="1443990" cy="275590"/>
          </a:xfrm>
          <a:prstGeom prst="rect">
            <a:avLst/>
          </a:prstGeom>
          <a:noFill/>
        </p:spPr>
        <p:txBody>
          <a:bodyPr wrap="none" rtlCol="0">
            <a:spAutoFit/>
          </a:bodyPr>
          <a:lstStyle/>
          <a:p>
            <a:r>
              <a:rPr lang="en-US" altLang="zh-CN" sz="1200">
                <a:solidFill>
                  <a:schemeClr val="bg1"/>
                </a:solidFill>
              </a:rPr>
              <a:t>RGB: 58  170  209</a:t>
            </a:r>
          </a:p>
        </p:txBody>
      </p:sp>
      <p:sp>
        <p:nvSpPr>
          <p:cNvPr id="61" name="文本框 60"/>
          <p:cNvSpPr txBox="1"/>
          <p:nvPr userDrawn="1"/>
        </p:nvSpPr>
        <p:spPr>
          <a:xfrm>
            <a:off x="5650865" y="3727450"/>
            <a:ext cx="1359535" cy="275590"/>
          </a:xfrm>
          <a:prstGeom prst="rect">
            <a:avLst/>
          </a:prstGeom>
          <a:noFill/>
        </p:spPr>
        <p:txBody>
          <a:bodyPr wrap="none" rtlCol="0">
            <a:spAutoFit/>
          </a:bodyPr>
          <a:lstStyle/>
          <a:p>
            <a:r>
              <a:rPr lang="en-US" altLang="zh-CN" sz="1200">
                <a:solidFill>
                  <a:schemeClr val="bg1"/>
                </a:solidFill>
              </a:rPr>
              <a:t>RGB: 37  86  173</a:t>
            </a:r>
          </a:p>
        </p:txBody>
      </p:sp>
      <p:sp>
        <p:nvSpPr>
          <p:cNvPr id="62" name="文本框 61"/>
          <p:cNvSpPr txBox="1"/>
          <p:nvPr userDrawn="1"/>
        </p:nvSpPr>
        <p:spPr>
          <a:xfrm>
            <a:off x="9063355" y="3727450"/>
            <a:ext cx="1443990" cy="275590"/>
          </a:xfrm>
          <a:prstGeom prst="rect">
            <a:avLst/>
          </a:prstGeom>
          <a:noFill/>
        </p:spPr>
        <p:txBody>
          <a:bodyPr wrap="none" rtlCol="0">
            <a:spAutoFit/>
          </a:bodyPr>
          <a:lstStyle/>
          <a:p>
            <a:r>
              <a:rPr lang="en-US" altLang="zh-CN" sz="1200">
                <a:solidFill>
                  <a:schemeClr val="bg1"/>
                </a:solidFill>
              </a:rPr>
              <a:t>RGB: 14  204  167</a:t>
            </a:r>
          </a:p>
        </p:txBody>
      </p:sp>
      <p:sp>
        <p:nvSpPr>
          <p:cNvPr id="63" name="文本框 62"/>
          <p:cNvSpPr txBox="1"/>
          <p:nvPr userDrawn="1"/>
        </p:nvSpPr>
        <p:spPr>
          <a:xfrm>
            <a:off x="5650865" y="5184775"/>
            <a:ext cx="1542410" cy="276999"/>
          </a:xfrm>
          <a:prstGeom prst="rect">
            <a:avLst/>
          </a:prstGeom>
          <a:noFill/>
        </p:spPr>
        <p:txBody>
          <a:bodyPr wrap="none" rtlCol="0">
            <a:spAutoFit/>
          </a:bodyPr>
          <a:lstStyle/>
          <a:p>
            <a:r>
              <a:rPr lang="en-US" altLang="zh-CN" sz="1200">
                <a:solidFill>
                  <a:schemeClr val="bg1"/>
                </a:solidFill>
              </a:rPr>
              <a:t>RGB: 126  107  196</a:t>
            </a:r>
          </a:p>
        </p:txBody>
      </p:sp>
      <p:sp>
        <p:nvSpPr>
          <p:cNvPr id="64" name="文本框 63"/>
          <p:cNvSpPr txBox="1"/>
          <p:nvPr userDrawn="1"/>
        </p:nvSpPr>
        <p:spPr>
          <a:xfrm>
            <a:off x="9063355" y="5184775"/>
            <a:ext cx="1401445" cy="275590"/>
          </a:xfrm>
          <a:prstGeom prst="rect">
            <a:avLst/>
          </a:prstGeom>
          <a:noFill/>
        </p:spPr>
        <p:txBody>
          <a:bodyPr wrap="none" rtlCol="0">
            <a:spAutoFit/>
          </a:bodyPr>
          <a:lstStyle/>
          <a:p>
            <a:r>
              <a:rPr lang="en-US" altLang="zh-CN" sz="1200">
                <a:solidFill>
                  <a:schemeClr val="bg1"/>
                </a:solidFill>
              </a:rPr>
              <a:t>RGB:239  188  46</a:t>
            </a:r>
          </a:p>
        </p:txBody>
      </p:sp>
      <p:pic>
        <p:nvPicPr>
          <p:cNvPr id="2" name="图片 1" descr="资源 44"/>
          <p:cNvPicPr>
            <a:picLocks noChangeAspect="1"/>
          </p:cNvPicPr>
          <p:nvPr userDrawn="1"/>
        </p:nvPicPr>
        <p:blipFill>
          <a:blip r:embed="rId3"/>
          <a:stretch>
            <a:fillRect/>
          </a:stretch>
        </p:blipFill>
        <p:spPr>
          <a:xfrm>
            <a:off x="10638470" y="455295"/>
            <a:ext cx="1054286" cy="18000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表示意图">
    <p:spTree>
      <p:nvGrpSpPr>
        <p:cNvPr id="1" name=""/>
        <p:cNvGrpSpPr/>
        <p:nvPr/>
      </p:nvGrpSpPr>
      <p:grpSpPr>
        <a:xfrm>
          <a:off x="0" y="0"/>
          <a:ext cx="0" cy="0"/>
          <a:chOff x="0" y="0"/>
          <a:chExt cx="0" cy="0"/>
        </a:xfrm>
      </p:grpSpPr>
      <p:sp>
        <p:nvSpPr>
          <p:cNvPr id="33" name="矩形 32"/>
          <p:cNvSpPr/>
          <p:nvPr userDrawn="1"/>
        </p:nvSpPr>
        <p:spPr>
          <a:xfrm>
            <a:off x="-1270" y="476250"/>
            <a:ext cx="476250" cy="238125"/>
          </a:xfrm>
          <a:prstGeom prst="rect">
            <a:avLst/>
          </a:prstGeom>
          <a:gradFill>
            <a:gsLst>
              <a:gs pos="0">
                <a:srgbClr val="1965FA">
                  <a:alpha val="0"/>
                </a:srgbClr>
              </a:gs>
              <a:gs pos="100000">
                <a:srgbClr val="1965FA"/>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占位符 154"/>
          <p:cNvSpPr>
            <a:spLocks noGrp="1"/>
          </p:cNvSpPr>
          <p:nvPr>
            <p:ph type="body" idx="44" hasCustomPrompt="1"/>
          </p:nvPr>
        </p:nvSpPr>
        <p:spPr>
          <a:xfrm>
            <a:off x="651511" y="317500"/>
            <a:ext cx="6082030" cy="494665"/>
          </a:xfrm>
          <a:prstGeom prst="rect">
            <a:avLst/>
          </a:prstGeom>
        </p:spPr>
        <p:txBody>
          <a:bodyPr vert="horz" lIns="91440" tIns="45720" rIns="91440" bIns="45720" rtlCol="0">
            <a:noAutofit/>
          </a:bodyPr>
          <a:lstStyle>
            <a:lvl1pPr marL="0" indent="0">
              <a:buNone/>
              <a:defRPr sz="2000" b="1">
                <a:solidFill>
                  <a:srgbClr val="1965FA"/>
                </a:solidFill>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图表示意图</a:t>
            </a:r>
          </a:p>
        </p:txBody>
      </p:sp>
      <p:pic>
        <p:nvPicPr>
          <p:cNvPr id="36" name="图片 35" descr="1_画板 1"/>
          <p:cNvPicPr>
            <a:picLocks noChangeAspect="1"/>
          </p:cNvPicPr>
          <p:nvPr userDrawn="1"/>
        </p:nvPicPr>
        <p:blipFill rotWithShape="1">
          <a:blip r:embed="rId2"/>
          <a:srcRect b="75270"/>
          <a:stretch>
            <a:fillRect/>
          </a:stretch>
        </p:blipFill>
        <p:spPr>
          <a:xfrm>
            <a:off x="1" y="6364910"/>
            <a:ext cx="12192000" cy="493090"/>
          </a:xfrm>
          <a:prstGeom prst="rect">
            <a:avLst/>
          </a:prstGeom>
        </p:spPr>
      </p:pic>
      <p:sp>
        <p:nvSpPr>
          <p:cNvPr id="37" name="矩形 36"/>
          <p:cNvSpPr/>
          <p:nvPr userDrawn="1"/>
        </p:nvSpPr>
        <p:spPr>
          <a:xfrm rot="5400000">
            <a:off x="5966779" y="261588"/>
            <a:ext cx="258445" cy="12192000"/>
          </a:xfrm>
          <a:prstGeom prst="rect">
            <a:avLst/>
          </a:prstGeom>
          <a:gradFill>
            <a:gsLst>
              <a:gs pos="0">
                <a:srgbClr val="56DFFF"/>
              </a:gs>
              <a:gs pos="100000">
                <a:srgbClr val="56DFFF">
                  <a:alpha val="0"/>
                </a:srgbClr>
              </a:gs>
            </a:gsLst>
            <a:lin ang="150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userDrawn="1"/>
        </p:nvSpPr>
        <p:spPr>
          <a:xfrm>
            <a:off x="5534660" y="6483350"/>
            <a:ext cx="1198880" cy="245110"/>
          </a:xfrm>
          <a:prstGeom prst="rect">
            <a:avLst/>
          </a:prstGeom>
          <a:noFill/>
        </p:spPr>
        <p:txBody>
          <a:bodyPr wrap="none" rtlCol="0">
            <a:spAutoFit/>
          </a:bodyPr>
          <a:lstStyle/>
          <a:p>
            <a:pPr algn="l"/>
            <a:r>
              <a:rPr lang="zh-CN" altLang="en-US" sz="1000">
                <a:solidFill>
                  <a:schemeClr val="bg1"/>
                </a:solidFill>
                <a:sym typeface="+mn-ea"/>
              </a:rPr>
              <a:t>合见工软内部保密</a:t>
            </a:r>
          </a:p>
        </p:txBody>
      </p:sp>
      <p:sp>
        <p:nvSpPr>
          <p:cNvPr id="39" name="灯片编号占位符 6"/>
          <p:cNvSpPr>
            <a:spLocks noGrp="1"/>
          </p:cNvSpPr>
          <p:nvPr>
            <p:ph type="sldNum" sz="quarter" idx="4"/>
          </p:nvPr>
        </p:nvSpPr>
        <p:spPr>
          <a:xfrm>
            <a:off x="9041130" y="6445250"/>
            <a:ext cx="2743200" cy="365125"/>
          </a:xfrm>
          <a:prstGeom prst="rect">
            <a:avLst/>
          </a:prstGeom>
        </p:spPr>
        <p:txBody>
          <a:bodyPr vert="horz" lIns="91440" tIns="45720" rIns="91440" bIns="45720" rtlCol="0" anchor="ctr"/>
          <a:lstStyle>
            <a:lvl1pPr algn="r">
              <a:defRPr sz="1200">
                <a:solidFill>
                  <a:schemeClr val="bg1"/>
                </a:solidFill>
              </a:defRPr>
            </a:lvl1pPr>
          </a:lstStyle>
          <a:p>
            <a:fld id="{7D9BB5D0-35E4-459D-AEF3-FE4D7C45CC19}" type="slidenum">
              <a:rPr lang="zh-CN" altLang="en-US" smtClean="0"/>
              <a:t>‹#›</a:t>
            </a:fld>
            <a:endParaRPr lang="zh-CN" altLang="en-US"/>
          </a:p>
        </p:txBody>
      </p:sp>
      <p:graphicFrame>
        <p:nvGraphicFramePr>
          <p:cNvPr id="32" name="图表 31"/>
          <p:cNvGraphicFramePr/>
          <p:nvPr userDrawn="1"/>
        </p:nvGraphicFramePr>
        <p:xfrm>
          <a:off x="489643" y="1861646"/>
          <a:ext cx="5227782" cy="39770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0" name="图表 39"/>
          <p:cNvGraphicFramePr/>
          <p:nvPr userDrawn="1"/>
        </p:nvGraphicFramePr>
        <p:xfrm>
          <a:off x="6048547" y="1861645"/>
          <a:ext cx="5671129" cy="3977023"/>
        </p:xfrm>
        <a:graphic>
          <a:graphicData uri="http://schemas.openxmlformats.org/drawingml/2006/chart">
            <c:chart xmlns:c="http://schemas.openxmlformats.org/drawingml/2006/chart" xmlns:r="http://schemas.openxmlformats.org/officeDocument/2006/relationships" r:id="rId4"/>
          </a:graphicData>
        </a:graphic>
      </p:graphicFrame>
      <p:sp>
        <p:nvSpPr>
          <p:cNvPr id="41" name="文本框 40"/>
          <p:cNvSpPr txBox="1"/>
          <p:nvPr userDrawn="1"/>
        </p:nvSpPr>
        <p:spPr>
          <a:xfrm>
            <a:off x="508000" y="1080655"/>
            <a:ext cx="8423564" cy="523220"/>
          </a:xfrm>
          <a:prstGeom prst="rect">
            <a:avLst/>
          </a:prstGeom>
          <a:noFill/>
        </p:spPr>
        <p:txBody>
          <a:bodyPr wrap="square" rtlCol="0">
            <a:spAutoFit/>
          </a:bodyPr>
          <a:lstStyle/>
          <a:p>
            <a:r>
              <a:rPr lang="zh-CN" altLang="en-US" sz="1400">
                <a:solidFill>
                  <a:schemeClr val="tx1">
                    <a:lumMod val="65000"/>
                    <a:lumOff val="35000"/>
                  </a:schemeClr>
                </a:solidFill>
              </a:rPr>
              <a:t>图标标题：微软雅黑，</a:t>
            </a:r>
            <a:r>
              <a:rPr lang="en-US" altLang="zh-CN" sz="1400">
                <a:solidFill>
                  <a:schemeClr val="tx1">
                    <a:lumMod val="65000"/>
                    <a:lumOff val="35000"/>
                  </a:schemeClr>
                </a:solidFill>
              </a:rPr>
              <a:t>16px</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400">
                <a:solidFill>
                  <a:schemeClr val="tx1">
                    <a:lumMod val="65000"/>
                    <a:lumOff val="35000"/>
                  </a:schemeClr>
                </a:solidFill>
              </a:rPr>
              <a:t>坐标轴、图例等：微软雅黑，</a:t>
            </a:r>
            <a:r>
              <a:rPr lang="en-US" altLang="zh-CN" sz="1400">
                <a:solidFill>
                  <a:schemeClr val="tx1">
                    <a:lumMod val="65000"/>
                    <a:lumOff val="35000"/>
                  </a:schemeClr>
                </a:solidFill>
              </a:rPr>
              <a:t>12px</a:t>
            </a:r>
          </a:p>
        </p:txBody>
      </p:sp>
      <p:pic>
        <p:nvPicPr>
          <p:cNvPr id="2" name="图片 1" descr="资源 44"/>
          <p:cNvPicPr>
            <a:picLocks noChangeAspect="1"/>
          </p:cNvPicPr>
          <p:nvPr userDrawn="1"/>
        </p:nvPicPr>
        <p:blipFill>
          <a:blip r:embed="rId5"/>
          <a:stretch>
            <a:fillRect/>
          </a:stretch>
        </p:blipFill>
        <p:spPr>
          <a:xfrm>
            <a:off x="10638470" y="455295"/>
            <a:ext cx="1054286" cy="180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bg>
      <p:bgPr>
        <a:solidFill>
          <a:srgbClr val="F5F5F5"/>
        </a:solidFill>
        <a:effectLst/>
      </p:bgPr>
    </p:bg>
    <p:spTree>
      <p:nvGrpSpPr>
        <p:cNvPr id="1" name=""/>
        <p:cNvGrpSpPr/>
        <p:nvPr/>
      </p:nvGrpSpPr>
      <p:grpSpPr>
        <a:xfrm>
          <a:off x="0" y="0"/>
          <a:ext cx="0" cy="0"/>
          <a:chOff x="0" y="0"/>
          <a:chExt cx="0" cy="0"/>
        </a:xfrm>
      </p:grpSpPr>
      <p:sp>
        <p:nvSpPr>
          <p:cNvPr id="7" name="矩形 6"/>
          <p:cNvSpPr/>
          <p:nvPr userDrawn="1"/>
        </p:nvSpPr>
        <p:spPr>
          <a:xfrm>
            <a:off x="0" y="0"/>
            <a:ext cx="12191365" cy="2922905"/>
          </a:xfrm>
          <a:prstGeom prst="rect">
            <a:avLst/>
          </a:prstGeom>
          <a:solidFill>
            <a:srgbClr val="196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资源 5"/>
          <p:cNvPicPr>
            <a:picLocks noChangeAspect="1"/>
          </p:cNvPicPr>
          <p:nvPr userDrawn="1"/>
        </p:nvPicPr>
        <p:blipFill>
          <a:blip r:embed="rId2"/>
          <a:stretch>
            <a:fillRect/>
          </a:stretch>
        </p:blipFill>
        <p:spPr>
          <a:xfrm>
            <a:off x="4398645" y="341630"/>
            <a:ext cx="3395345" cy="588645"/>
          </a:xfrm>
          <a:prstGeom prst="rect">
            <a:avLst/>
          </a:prstGeom>
        </p:spPr>
      </p:pic>
      <p:sp>
        <p:nvSpPr>
          <p:cNvPr id="9" name="文本框 8"/>
          <p:cNvSpPr txBox="1"/>
          <p:nvPr userDrawn="1"/>
        </p:nvSpPr>
        <p:spPr>
          <a:xfrm>
            <a:off x="5470525" y="770890"/>
            <a:ext cx="1224280" cy="645160"/>
          </a:xfrm>
          <a:prstGeom prst="rect">
            <a:avLst/>
          </a:prstGeom>
          <a:noFill/>
        </p:spPr>
        <p:txBody>
          <a:bodyPr wrap="none" rtlCol="0">
            <a:spAutoFit/>
          </a:bodyPr>
          <a:lstStyle/>
          <a:p>
            <a:r>
              <a:rPr lang="zh-CN" altLang="en-US" sz="3600" b="1">
                <a:solidFill>
                  <a:schemeClr val="bg1"/>
                </a:solidFill>
              </a:rPr>
              <a:t>目</a:t>
            </a:r>
            <a:r>
              <a:rPr lang="en-US" altLang="zh-CN" sz="3600" b="1">
                <a:solidFill>
                  <a:schemeClr val="bg1"/>
                </a:solidFill>
              </a:rPr>
              <a:t> </a:t>
            </a:r>
            <a:r>
              <a:rPr lang="zh-CN" altLang="en-US" sz="3600" b="1">
                <a:solidFill>
                  <a:schemeClr val="bg1"/>
                </a:solidFill>
              </a:rPr>
              <a:t>录</a:t>
            </a:r>
          </a:p>
        </p:txBody>
      </p:sp>
      <p:sp>
        <p:nvSpPr>
          <p:cNvPr id="10" name="矩形 9"/>
          <p:cNvSpPr/>
          <p:nvPr userDrawn="1"/>
        </p:nvSpPr>
        <p:spPr>
          <a:xfrm>
            <a:off x="294640" y="1671955"/>
            <a:ext cx="11602720" cy="46304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4"/>
          </p:nvPr>
        </p:nvSpPr>
        <p:spPr>
          <a:xfrm>
            <a:off x="904113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
        <p:nvSpPr>
          <p:cNvPr id="12" name="内容占位符 11"/>
          <p:cNvSpPr>
            <a:spLocks noGrp="1"/>
          </p:cNvSpPr>
          <p:nvPr>
            <p:ph idx="31" hasCustomPrompt="1"/>
          </p:nvPr>
        </p:nvSpPr>
        <p:spPr>
          <a:xfrm>
            <a:off x="2620347" y="1984375"/>
            <a:ext cx="6951306" cy="4069080"/>
          </a:xfrm>
        </p:spPr>
        <p:txBody>
          <a:bodyPr>
            <a:normAutofit/>
          </a:bodyPr>
          <a:lstStyle>
            <a:lvl1pPr marL="342900" indent="-342900">
              <a:lnSpc>
                <a:spcPct val="100000"/>
              </a:lnSpc>
              <a:buFont typeface="+mj-lt"/>
              <a:buAutoNum type="arabicPeriod"/>
              <a:defRPr sz="1800" b="1">
                <a:solidFill>
                  <a:srgbClr val="1965FA"/>
                </a:solidFill>
              </a:defRPr>
            </a:lvl1pPr>
            <a:lvl2pPr marL="0" indent="0">
              <a:buNone/>
              <a:defRPr sz="1200"/>
            </a:lvl2pPr>
            <a:lvl3pPr marL="0" indent="0">
              <a:buNone/>
              <a:defRPr sz="1000"/>
            </a:lvl3pPr>
            <a:lvl4pPr marL="0" indent="0">
              <a:buNone/>
              <a:defRPr/>
            </a:lvl4pPr>
            <a:lvl5pPr marL="0" indent="0">
              <a:buNone/>
              <a:defRPr/>
            </a:lvl5pPr>
          </a:lstStyle>
          <a:p>
            <a:pPr lvl="0"/>
            <a:r>
              <a:rPr lang="zh-CN" altLang="en-US">
                <a:sym typeface="+mn-ea"/>
              </a:rPr>
              <a:t>单击此处编辑目录样式</a:t>
            </a:r>
            <a:endParaRPr lang="en-US"/>
          </a:p>
        </p:txBody>
      </p:sp>
      <p:sp>
        <p:nvSpPr>
          <p:cNvPr id="13" name="文本框 12"/>
          <p:cNvSpPr txBox="1"/>
          <p:nvPr userDrawn="1"/>
        </p:nvSpPr>
        <p:spPr>
          <a:xfrm>
            <a:off x="5534660" y="6483350"/>
            <a:ext cx="1198880" cy="245110"/>
          </a:xfrm>
          <a:prstGeom prst="rect">
            <a:avLst/>
          </a:prstGeom>
          <a:noFill/>
        </p:spPr>
        <p:txBody>
          <a:bodyPr wrap="none" rtlCol="0">
            <a:spAutoFit/>
          </a:bodyPr>
          <a:lstStyle/>
          <a:p>
            <a:pPr algn="l"/>
            <a:r>
              <a:rPr lang="zh-CN" altLang="en-US" sz="1000">
                <a:solidFill>
                  <a:schemeClr val="tx1">
                    <a:lumMod val="65000"/>
                    <a:lumOff val="35000"/>
                  </a:schemeClr>
                </a:solidFill>
                <a:sym typeface="+mn-ea"/>
              </a:rPr>
              <a:t>合见工软内部保密</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节页板式_1">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192038B-7306-4D7B-8E35-7EB90ADD0D4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7836" r="6295" b="1668"/>
          <a:stretch/>
        </p:blipFill>
        <p:spPr>
          <a:xfrm>
            <a:off x="4560" y="0"/>
            <a:ext cx="4447367" cy="6858000"/>
          </a:xfrm>
          <a:prstGeom prst="rect">
            <a:avLst/>
          </a:prstGeom>
        </p:spPr>
      </p:pic>
      <p:sp>
        <p:nvSpPr>
          <p:cNvPr id="8" name="矩形 7"/>
          <p:cNvSpPr/>
          <p:nvPr userDrawn="1"/>
        </p:nvSpPr>
        <p:spPr>
          <a:xfrm>
            <a:off x="3618865" y="544195"/>
            <a:ext cx="8128635" cy="5770245"/>
          </a:xfrm>
          <a:prstGeom prst="rect">
            <a:avLst/>
          </a:prstGeom>
          <a:solidFill>
            <a:srgbClr val="1965FA">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4662170" y="2660015"/>
            <a:ext cx="80645" cy="427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占位符 14"/>
          <p:cNvSpPr>
            <a:spLocks noGrp="1"/>
          </p:cNvSpPr>
          <p:nvPr>
            <p:ph type="body" idx="14" hasCustomPrompt="1"/>
          </p:nvPr>
        </p:nvSpPr>
        <p:spPr>
          <a:xfrm>
            <a:off x="10187305" y="4690110"/>
            <a:ext cx="1560195" cy="1555115"/>
          </a:xfrm>
          <a:prstGeom prst="rect">
            <a:avLst/>
          </a:prstGeom>
          <a:noFill/>
        </p:spPr>
        <p:txBody>
          <a:bodyPr vert="horz" lIns="91440" tIns="45720" rIns="91440" bIns="45720" rtlCol="0">
            <a:noAutofit/>
          </a:bodyPr>
          <a:lstStyle>
            <a:lvl1pPr marL="0" indent="0">
              <a:buNone/>
              <a:defRPr sz="8000" b="1">
                <a:gradFill>
                  <a:gsLst>
                    <a:gs pos="21000">
                      <a:schemeClr val="bg1">
                        <a:alpha val="0"/>
                      </a:schemeClr>
                    </a:gs>
                    <a:gs pos="100000">
                      <a:schemeClr val="bg1">
                        <a:alpha val="75000"/>
                      </a:schemeClr>
                    </a:gs>
                  </a:gsLst>
                  <a:lin ang="16200000" scaled="0"/>
                </a:gradFill>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zh-CN"/>
              <a:t>01</a:t>
            </a:r>
          </a:p>
        </p:txBody>
      </p:sp>
      <p:sp>
        <p:nvSpPr>
          <p:cNvPr id="16" name="灯片编号占位符 15"/>
          <p:cNvSpPr>
            <a:spLocks noGrp="1"/>
          </p:cNvSpPr>
          <p:nvPr>
            <p:ph type="sldNum" sz="quarter" idx="4"/>
          </p:nvPr>
        </p:nvSpPr>
        <p:spPr>
          <a:xfrm>
            <a:off x="904113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
        <p:nvSpPr>
          <p:cNvPr id="21" name="文本占位符 20"/>
          <p:cNvSpPr>
            <a:spLocks noGrp="1"/>
          </p:cNvSpPr>
          <p:nvPr>
            <p:ph type="body" idx="27" hasCustomPrompt="1"/>
          </p:nvPr>
        </p:nvSpPr>
        <p:spPr>
          <a:xfrm>
            <a:off x="5031105" y="2390140"/>
            <a:ext cx="3796665" cy="880745"/>
          </a:xfrm>
          <a:prstGeom prst="rect">
            <a:avLst/>
          </a:prstGeom>
        </p:spPr>
        <p:txBody>
          <a:bodyPr vert="horz" lIns="91440" tIns="45720" rIns="91440" bIns="45720" rtlCol="0">
            <a:noAutofit/>
          </a:bodyPr>
          <a:lstStyle>
            <a:lvl1pPr marL="0" indent="0">
              <a:buNone/>
              <a:defRPr sz="3600" b="1">
                <a:solidFill>
                  <a:schemeClr val="bg1"/>
                </a:solidFill>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单击编辑大标题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板式_纯文字">
    <p:spTree>
      <p:nvGrpSpPr>
        <p:cNvPr id="1" name=""/>
        <p:cNvGrpSpPr/>
        <p:nvPr/>
      </p:nvGrpSpPr>
      <p:grpSpPr>
        <a:xfrm>
          <a:off x="0" y="0"/>
          <a:ext cx="0" cy="0"/>
          <a:chOff x="0" y="0"/>
          <a:chExt cx="0" cy="0"/>
        </a:xfrm>
      </p:grpSpPr>
      <p:sp>
        <p:nvSpPr>
          <p:cNvPr id="15" name="矩形 14"/>
          <p:cNvSpPr/>
          <p:nvPr userDrawn="1"/>
        </p:nvSpPr>
        <p:spPr>
          <a:xfrm>
            <a:off x="-1270" y="476250"/>
            <a:ext cx="476250" cy="238125"/>
          </a:xfrm>
          <a:prstGeom prst="rect">
            <a:avLst/>
          </a:prstGeom>
          <a:gradFill>
            <a:gsLst>
              <a:gs pos="0">
                <a:srgbClr val="1965FA">
                  <a:alpha val="0"/>
                </a:srgbClr>
              </a:gs>
              <a:gs pos="100000">
                <a:srgbClr val="1965FA"/>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文本占位符 154"/>
          <p:cNvSpPr>
            <a:spLocks noGrp="1"/>
          </p:cNvSpPr>
          <p:nvPr>
            <p:ph type="body" idx="27" hasCustomPrompt="1"/>
          </p:nvPr>
        </p:nvSpPr>
        <p:spPr>
          <a:xfrm>
            <a:off x="651510" y="317500"/>
            <a:ext cx="7600315" cy="494665"/>
          </a:xfrm>
          <a:prstGeom prst="rect">
            <a:avLst/>
          </a:prstGeom>
        </p:spPr>
        <p:txBody>
          <a:bodyPr vert="horz" lIns="91440" tIns="45720" rIns="91440" bIns="45720" rtlCol="0">
            <a:noAutofit/>
          </a:bodyPr>
          <a:lstStyle>
            <a:lvl1pPr marL="0" indent="0">
              <a:buNone/>
              <a:defRPr sz="2000" b="1">
                <a:solidFill>
                  <a:srgbClr val="1965FA"/>
                </a:solidFill>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单击编辑大标题</a:t>
            </a:r>
          </a:p>
        </p:txBody>
      </p:sp>
      <p:pic>
        <p:nvPicPr>
          <p:cNvPr id="9" name="图片 8" descr="1_画板 1"/>
          <p:cNvPicPr>
            <a:picLocks noChangeAspect="1"/>
          </p:cNvPicPr>
          <p:nvPr userDrawn="1"/>
        </p:nvPicPr>
        <p:blipFill rotWithShape="1">
          <a:blip r:embed="rId2"/>
          <a:srcRect b="75270"/>
          <a:stretch>
            <a:fillRect/>
          </a:stretch>
        </p:blipFill>
        <p:spPr>
          <a:xfrm>
            <a:off x="1" y="6364910"/>
            <a:ext cx="12192000" cy="493090"/>
          </a:xfrm>
          <a:prstGeom prst="rect">
            <a:avLst/>
          </a:prstGeom>
        </p:spPr>
      </p:pic>
      <p:sp>
        <p:nvSpPr>
          <p:cNvPr id="10" name="矩形 9"/>
          <p:cNvSpPr/>
          <p:nvPr userDrawn="1"/>
        </p:nvSpPr>
        <p:spPr>
          <a:xfrm rot="5400000">
            <a:off x="5966779" y="261588"/>
            <a:ext cx="258445" cy="12192000"/>
          </a:xfrm>
          <a:prstGeom prst="rect">
            <a:avLst/>
          </a:prstGeom>
          <a:gradFill>
            <a:gsLst>
              <a:gs pos="0">
                <a:srgbClr val="56DFFF"/>
              </a:gs>
              <a:gs pos="100000">
                <a:srgbClr val="56DFFF">
                  <a:alpha val="0"/>
                </a:srgbClr>
              </a:gs>
            </a:gsLst>
            <a:lin ang="150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userDrawn="1"/>
        </p:nvSpPr>
        <p:spPr>
          <a:xfrm>
            <a:off x="5534660" y="6483350"/>
            <a:ext cx="1198880" cy="245110"/>
          </a:xfrm>
          <a:prstGeom prst="rect">
            <a:avLst/>
          </a:prstGeom>
          <a:noFill/>
        </p:spPr>
        <p:txBody>
          <a:bodyPr wrap="none" rtlCol="0">
            <a:spAutoFit/>
          </a:bodyPr>
          <a:lstStyle/>
          <a:p>
            <a:pPr algn="l"/>
            <a:r>
              <a:rPr lang="zh-CN" altLang="en-US" sz="1000">
                <a:solidFill>
                  <a:schemeClr val="bg1"/>
                </a:solidFill>
                <a:sym typeface="+mn-ea"/>
              </a:rPr>
              <a:t>合见工软内部保密</a:t>
            </a:r>
          </a:p>
        </p:txBody>
      </p:sp>
      <p:sp>
        <p:nvSpPr>
          <p:cNvPr id="12" name="内容占位符 1"/>
          <p:cNvSpPr>
            <a:spLocks noGrp="1"/>
          </p:cNvSpPr>
          <p:nvPr>
            <p:ph idx="31" hasCustomPrompt="1"/>
          </p:nvPr>
        </p:nvSpPr>
        <p:spPr>
          <a:xfrm>
            <a:off x="651510" y="1268095"/>
            <a:ext cx="11096625" cy="4523105"/>
          </a:xfrm>
        </p:spPr>
        <p:txBody>
          <a:bodyPr/>
          <a:lstStyle>
            <a:lvl1pPr marL="0" indent="0">
              <a:lnSpc>
                <a:spcPct val="100000"/>
              </a:lnSpc>
              <a:buNone/>
              <a:defRPr sz="1400"/>
            </a:lvl1pPr>
            <a:lvl2pPr marL="0" indent="0">
              <a:buNone/>
              <a:defRPr sz="1200"/>
            </a:lvl2pPr>
            <a:lvl3pPr marL="0" indent="0">
              <a:buNone/>
              <a:defRPr sz="1000"/>
            </a:lvl3pPr>
            <a:lvl4pPr marL="0" indent="0">
              <a:buNone/>
              <a:defRPr/>
            </a:lvl4pPr>
            <a:lvl5pPr marL="0" indent="0">
              <a:buNone/>
              <a:defRPr/>
            </a:lvl5pPr>
          </a:lstStyle>
          <a:p>
            <a:pPr lvl="0"/>
            <a:r>
              <a:rPr lang="zh-CN" altLang="en-US">
                <a:sym typeface="+mn-ea"/>
              </a:rPr>
              <a:t>单击此处编辑文本样式</a:t>
            </a:r>
            <a:endParaRPr lang="en-US"/>
          </a:p>
        </p:txBody>
      </p:sp>
      <p:sp>
        <p:nvSpPr>
          <p:cNvPr id="14" name="灯片编号占位符 6"/>
          <p:cNvSpPr>
            <a:spLocks noGrp="1"/>
          </p:cNvSpPr>
          <p:nvPr>
            <p:ph type="sldNum" sz="quarter" idx="4"/>
          </p:nvPr>
        </p:nvSpPr>
        <p:spPr>
          <a:xfrm>
            <a:off x="9041130" y="6445250"/>
            <a:ext cx="2743200" cy="365125"/>
          </a:xfrm>
          <a:prstGeom prst="rect">
            <a:avLst/>
          </a:prstGeom>
        </p:spPr>
        <p:txBody>
          <a:bodyPr vert="horz" lIns="91440" tIns="45720" rIns="91440" bIns="45720" rtlCol="0" anchor="ctr"/>
          <a:lstStyle>
            <a:lvl1pPr algn="r">
              <a:defRPr sz="1200">
                <a:solidFill>
                  <a:schemeClr val="bg1"/>
                </a:solidFill>
              </a:defRPr>
            </a:lvl1pPr>
          </a:lstStyle>
          <a:p>
            <a:fld id="{7D9BB5D0-35E4-459D-AEF3-FE4D7C45CC19}" type="slidenum">
              <a:rPr lang="zh-CN" altLang="en-US" smtClean="0"/>
              <a:t>‹#›</a:t>
            </a:fld>
            <a:endParaRPr lang="zh-CN" altLang="en-US"/>
          </a:p>
        </p:txBody>
      </p:sp>
      <p:pic>
        <p:nvPicPr>
          <p:cNvPr id="5" name="图片 4" descr="资源 44"/>
          <p:cNvPicPr>
            <a:picLocks noChangeAspect="1"/>
          </p:cNvPicPr>
          <p:nvPr userDrawn="1"/>
        </p:nvPicPr>
        <p:blipFill>
          <a:blip r:embed="rId3"/>
          <a:stretch>
            <a:fillRect/>
          </a:stretch>
        </p:blipFill>
        <p:spPr>
          <a:xfrm>
            <a:off x="10638470" y="455295"/>
            <a:ext cx="1054286" cy="180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板式_纯文字左右排版">
    <p:spTree>
      <p:nvGrpSpPr>
        <p:cNvPr id="1" name=""/>
        <p:cNvGrpSpPr/>
        <p:nvPr/>
      </p:nvGrpSpPr>
      <p:grpSpPr>
        <a:xfrm>
          <a:off x="0" y="0"/>
          <a:ext cx="0" cy="0"/>
          <a:chOff x="0" y="0"/>
          <a:chExt cx="0" cy="0"/>
        </a:xfrm>
      </p:grpSpPr>
      <p:sp>
        <p:nvSpPr>
          <p:cNvPr id="15" name="矩形 14"/>
          <p:cNvSpPr/>
          <p:nvPr userDrawn="1"/>
        </p:nvSpPr>
        <p:spPr>
          <a:xfrm>
            <a:off x="-1270" y="476250"/>
            <a:ext cx="476250" cy="238125"/>
          </a:xfrm>
          <a:prstGeom prst="rect">
            <a:avLst/>
          </a:prstGeom>
          <a:gradFill>
            <a:gsLst>
              <a:gs pos="0">
                <a:srgbClr val="1965FA">
                  <a:alpha val="0"/>
                </a:srgbClr>
              </a:gs>
              <a:gs pos="100000">
                <a:srgbClr val="1965FA"/>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内容占位符 24"/>
          <p:cNvSpPr>
            <a:spLocks noGrp="1"/>
          </p:cNvSpPr>
          <p:nvPr>
            <p:ph idx="1" hasCustomPrompt="1"/>
          </p:nvPr>
        </p:nvSpPr>
        <p:spPr>
          <a:xfrm>
            <a:off x="651510" y="1259205"/>
            <a:ext cx="5311775" cy="4521200"/>
          </a:xfrm>
        </p:spPr>
        <p:txBody>
          <a:bodyPr/>
          <a:lstStyle>
            <a:lvl1pPr marL="0" indent="0">
              <a:lnSpc>
                <a:spcPct val="100000"/>
              </a:lnSpc>
              <a:buNone/>
              <a:defRPr sz="1400"/>
            </a:lvl1pPr>
            <a:lvl2pPr marL="0" indent="0">
              <a:buNone/>
              <a:defRPr sz="1200"/>
            </a:lvl2pPr>
            <a:lvl3pPr marL="0" indent="0">
              <a:buNone/>
              <a:defRPr sz="1000"/>
            </a:lvl3pPr>
            <a:lvl4pPr marL="0" indent="0">
              <a:buNone/>
              <a:defRPr/>
            </a:lvl4pPr>
            <a:lvl5pPr marL="0" indent="0">
              <a:buNone/>
              <a:defRPr/>
            </a:lvl5pPr>
          </a:lstStyle>
          <a:p>
            <a:pPr lvl="0"/>
            <a:r>
              <a:rPr lang="zh-CN" altLang="en-US">
                <a:sym typeface="+mn-ea"/>
              </a:rPr>
              <a:t>单击此处编辑文本样式</a:t>
            </a:r>
            <a:endParaRPr lang="en-US"/>
          </a:p>
        </p:txBody>
      </p:sp>
      <p:sp>
        <p:nvSpPr>
          <p:cNvPr id="2" name="内容占位符 1"/>
          <p:cNvSpPr>
            <a:spLocks noGrp="1"/>
          </p:cNvSpPr>
          <p:nvPr>
            <p:ph idx="31" hasCustomPrompt="1"/>
          </p:nvPr>
        </p:nvSpPr>
        <p:spPr>
          <a:xfrm>
            <a:off x="6424295" y="1259205"/>
            <a:ext cx="5311775" cy="4531995"/>
          </a:xfrm>
        </p:spPr>
        <p:txBody>
          <a:bodyPr/>
          <a:lstStyle>
            <a:lvl1pPr marL="0" indent="0">
              <a:lnSpc>
                <a:spcPct val="100000"/>
              </a:lnSpc>
              <a:buNone/>
              <a:defRPr sz="1400"/>
            </a:lvl1pPr>
            <a:lvl2pPr marL="0" indent="0">
              <a:buNone/>
              <a:defRPr sz="1200"/>
            </a:lvl2pPr>
            <a:lvl3pPr marL="0" indent="0">
              <a:buNone/>
              <a:defRPr sz="1000"/>
            </a:lvl3pPr>
            <a:lvl4pPr marL="0" indent="0">
              <a:buNone/>
              <a:defRPr/>
            </a:lvl4pPr>
            <a:lvl5pPr marL="0" indent="0">
              <a:buNone/>
              <a:defRPr/>
            </a:lvl5pPr>
          </a:lstStyle>
          <a:p>
            <a:pPr lvl="0"/>
            <a:r>
              <a:rPr lang="zh-CN" altLang="en-US">
                <a:sym typeface="+mn-ea"/>
              </a:rPr>
              <a:t>单击此处编辑文本样式</a:t>
            </a:r>
            <a:endParaRPr lang="en-US"/>
          </a:p>
        </p:txBody>
      </p:sp>
      <p:sp>
        <p:nvSpPr>
          <p:cNvPr id="155" name="文本占位符 154"/>
          <p:cNvSpPr>
            <a:spLocks noGrp="1"/>
          </p:cNvSpPr>
          <p:nvPr>
            <p:ph type="body" idx="27" hasCustomPrompt="1"/>
          </p:nvPr>
        </p:nvSpPr>
        <p:spPr>
          <a:xfrm>
            <a:off x="651510" y="317500"/>
            <a:ext cx="7600315" cy="494665"/>
          </a:xfrm>
          <a:prstGeom prst="rect">
            <a:avLst/>
          </a:prstGeom>
        </p:spPr>
        <p:txBody>
          <a:bodyPr vert="horz" lIns="91440" tIns="45720" rIns="91440" bIns="45720" rtlCol="0">
            <a:noAutofit/>
          </a:bodyPr>
          <a:lstStyle>
            <a:lvl1pPr marL="0" indent="0">
              <a:buNone/>
              <a:defRPr sz="2000" b="1">
                <a:solidFill>
                  <a:srgbClr val="1965FA"/>
                </a:solidFill>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单击编辑大标题</a:t>
            </a:r>
          </a:p>
        </p:txBody>
      </p:sp>
      <p:pic>
        <p:nvPicPr>
          <p:cNvPr id="16" name="图片 15" descr="1_画板 1"/>
          <p:cNvPicPr>
            <a:picLocks noChangeAspect="1"/>
          </p:cNvPicPr>
          <p:nvPr userDrawn="1"/>
        </p:nvPicPr>
        <p:blipFill rotWithShape="1">
          <a:blip r:embed="rId2"/>
          <a:srcRect b="75270"/>
          <a:stretch>
            <a:fillRect/>
          </a:stretch>
        </p:blipFill>
        <p:spPr>
          <a:xfrm>
            <a:off x="1" y="6364910"/>
            <a:ext cx="12192000" cy="493090"/>
          </a:xfrm>
          <a:prstGeom prst="rect">
            <a:avLst/>
          </a:prstGeom>
        </p:spPr>
      </p:pic>
      <p:sp>
        <p:nvSpPr>
          <p:cNvPr id="17" name="矩形 16"/>
          <p:cNvSpPr/>
          <p:nvPr userDrawn="1"/>
        </p:nvSpPr>
        <p:spPr>
          <a:xfrm rot="5400000">
            <a:off x="5966779" y="261588"/>
            <a:ext cx="258445" cy="12192000"/>
          </a:xfrm>
          <a:prstGeom prst="rect">
            <a:avLst/>
          </a:prstGeom>
          <a:gradFill>
            <a:gsLst>
              <a:gs pos="0">
                <a:srgbClr val="56DFFF"/>
              </a:gs>
              <a:gs pos="100000">
                <a:srgbClr val="56DFFF">
                  <a:alpha val="0"/>
                </a:srgbClr>
              </a:gs>
            </a:gsLst>
            <a:lin ang="150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userDrawn="1"/>
        </p:nvSpPr>
        <p:spPr>
          <a:xfrm>
            <a:off x="5534660" y="6483350"/>
            <a:ext cx="1198880" cy="245110"/>
          </a:xfrm>
          <a:prstGeom prst="rect">
            <a:avLst/>
          </a:prstGeom>
          <a:noFill/>
        </p:spPr>
        <p:txBody>
          <a:bodyPr wrap="none" rtlCol="0">
            <a:spAutoFit/>
          </a:bodyPr>
          <a:lstStyle/>
          <a:p>
            <a:pPr algn="l"/>
            <a:r>
              <a:rPr lang="zh-CN" altLang="en-US" sz="1000">
                <a:solidFill>
                  <a:schemeClr val="bg1"/>
                </a:solidFill>
                <a:sym typeface="+mn-ea"/>
              </a:rPr>
              <a:t>合见工软内部保密</a:t>
            </a:r>
          </a:p>
        </p:txBody>
      </p:sp>
      <p:sp>
        <p:nvSpPr>
          <p:cNvPr id="19" name="灯片编号占位符 6"/>
          <p:cNvSpPr>
            <a:spLocks noGrp="1"/>
          </p:cNvSpPr>
          <p:nvPr>
            <p:ph type="sldNum" sz="quarter" idx="4"/>
          </p:nvPr>
        </p:nvSpPr>
        <p:spPr>
          <a:xfrm>
            <a:off x="9041130" y="6445250"/>
            <a:ext cx="2743200" cy="365125"/>
          </a:xfrm>
          <a:prstGeom prst="rect">
            <a:avLst/>
          </a:prstGeom>
        </p:spPr>
        <p:txBody>
          <a:bodyPr vert="horz" lIns="91440" tIns="45720" rIns="91440" bIns="45720" rtlCol="0" anchor="ctr"/>
          <a:lstStyle>
            <a:lvl1pPr algn="r">
              <a:defRPr sz="1200">
                <a:solidFill>
                  <a:schemeClr val="bg1"/>
                </a:solidFill>
              </a:defRPr>
            </a:lvl1pPr>
          </a:lstStyle>
          <a:p>
            <a:fld id="{7D9BB5D0-35E4-459D-AEF3-FE4D7C45CC19}" type="slidenum">
              <a:rPr lang="zh-CN" altLang="en-US" smtClean="0"/>
              <a:t>‹#›</a:t>
            </a:fld>
            <a:endParaRPr lang="zh-CN" altLang="en-US"/>
          </a:p>
        </p:txBody>
      </p:sp>
      <p:pic>
        <p:nvPicPr>
          <p:cNvPr id="4" name="图片 3" descr="资源 44"/>
          <p:cNvPicPr>
            <a:picLocks noChangeAspect="1"/>
          </p:cNvPicPr>
          <p:nvPr userDrawn="1"/>
        </p:nvPicPr>
        <p:blipFill>
          <a:blip r:embed="rId3"/>
          <a:stretch>
            <a:fillRect/>
          </a:stretch>
        </p:blipFill>
        <p:spPr>
          <a:xfrm>
            <a:off x="10638470" y="455295"/>
            <a:ext cx="1054286" cy="180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板式_上文字下图排版">
    <p:spTree>
      <p:nvGrpSpPr>
        <p:cNvPr id="1" name=""/>
        <p:cNvGrpSpPr/>
        <p:nvPr/>
      </p:nvGrpSpPr>
      <p:grpSpPr>
        <a:xfrm>
          <a:off x="0" y="0"/>
          <a:ext cx="0" cy="0"/>
          <a:chOff x="0" y="0"/>
          <a:chExt cx="0" cy="0"/>
        </a:xfrm>
      </p:grpSpPr>
      <p:sp>
        <p:nvSpPr>
          <p:cNvPr id="15" name="矩形 14"/>
          <p:cNvSpPr/>
          <p:nvPr userDrawn="1"/>
        </p:nvSpPr>
        <p:spPr>
          <a:xfrm>
            <a:off x="-1270" y="476250"/>
            <a:ext cx="476250" cy="238125"/>
          </a:xfrm>
          <a:prstGeom prst="rect">
            <a:avLst/>
          </a:prstGeom>
          <a:gradFill>
            <a:gsLst>
              <a:gs pos="0">
                <a:srgbClr val="1965FA">
                  <a:alpha val="0"/>
                </a:srgbClr>
              </a:gs>
              <a:gs pos="100000">
                <a:srgbClr val="1965FA"/>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文本占位符 154"/>
          <p:cNvSpPr>
            <a:spLocks noGrp="1"/>
          </p:cNvSpPr>
          <p:nvPr>
            <p:ph type="body" idx="27" hasCustomPrompt="1"/>
          </p:nvPr>
        </p:nvSpPr>
        <p:spPr>
          <a:xfrm>
            <a:off x="651510" y="317500"/>
            <a:ext cx="7600315" cy="494665"/>
          </a:xfrm>
          <a:prstGeom prst="rect">
            <a:avLst/>
          </a:prstGeom>
        </p:spPr>
        <p:txBody>
          <a:bodyPr vert="horz" lIns="91440" tIns="45720" rIns="91440" bIns="45720" rtlCol="0">
            <a:noAutofit/>
          </a:bodyPr>
          <a:lstStyle>
            <a:lvl1pPr marL="0" indent="0">
              <a:buNone/>
              <a:defRPr sz="2000" b="1">
                <a:solidFill>
                  <a:srgbClr val="1965FA"/>
                </a:solidFill>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单击编辑大标题</a:t>
            </a:r>
          </a:p>
        </p:txBody>
      </p:sp>
      <p:sp>
        <p:nvSpPr>
          <p:cNvPr id="2" name="内容占位符 1"/>
          <p:cNvSpPr>
            <a:spLocks noGrp="1"/>
          </p:cNvSpPr>
          <p:nvPr>
            <p:ph idx="28" hasCustomPrompt="1"/>
          </p:nvPr>
        </p:nvSpPr>
        <p:spPr>
          <a:xfrm>
            <a:off x="651510" y="3347720"/>
            <a:ext cx="11096625" cy="2646045"/>
          </a:xfrm>
        </p:spPr>
        <p:txBody>
          <a:bodyPr/>
          <a:lstStyle>
            <a:lvl1pPr marL="0" indent="0">
              <a:lnSpc>
                <a:spcPct val="100000"/>
              </a:lnSpc>
              <a:buNone/>
              <a:defRPr sz="1400"/>
            </a:lvl1pPr>
            <a:lvl2pPr marL="0" indent="0">
              <a:buNone/>
              <a:defRPr sz="1200"/>
            </a:lvl2pPr>
            <a:lvl3pPr marL="0" indent="0">
              <a:buNone/>
              <a:defRPr sz="1000"/>
            </a:lvl3pPr>
            <a:lvl4pPr marL="0" indent="0">
              <a:buNone/>
              <a:defRPr/>
            </a:lvl4pPr>
            <a:lvl5pPr marL="0" indent="0">
              <a:buNone/>
              <a:defRPr/>
            </a:lvl5pPr>
          </a:lstStyle>
          <a:p>
            <a:pPr lvl="0"/>
            <a:r>
              <a:rPr lang="zh-CN" altLang="en-US">
                <a:sym typeface="+mn-ea"/>
              </a:rPr>
              <a:t>单击此处插入图片</a:t>
            </a:r>
            <a:endParaRPr lang="en-US" altLang="zh-CN">
              <a:sym typeface="+mn-ea"/>
            </a:endParaRPr>
          </a:p>
        </p:txBody>
      </p:sp>
      <p:sp>
        <p:nvSpPr>
          <p:cNvPr id="9" name="内容占位符 8"/>
          <p:cNvSpPr>
            <a:spLocks noGrp="1"/>
          </p:cNvSpPr>
          <p:nvPr>
            <p:ph idx="31" hasCustomPrompt="1"/>
          </p:nvPr>
        </p:nvSpPr>
        <p:spPr>
          <a:xfrm>
            <a:off x="651510" y="1268095"/>
            <a:ext cx="11096625" cy="1814830"/>
          </a:xfrm>
        </p:spPr>
        <p:txBody>
          <a:bodyPr/>
          <a:lstStyle>
            <a:lvl1pPr marL="0" indent="0">
              <a:lnSpc>
                <a:spcPct val="100000"/>
              </a:lnSpc>
              <a:buNone/>
              <a:defRPr sz="1400"/>
            </a:lvl1pPr>
            <a:lvl2pPr marL="0" indent="0">
              <a:buNone/>
              <a:defRPr sz="1200"/>
            </a:lvl2pPr>
            <a:lvl3pPr marL="0" indent="0">
              <a:buNone/>
              <a:defRPr sz="1000"/>
            </a:lvl3pPr>
            <a:lvl4pPr marL="0" indent="0">
              <a:buNone/>
              <a:defRPr/>
            </a:lvl4pPr>
            <a:lvl5pPr marL="0" indent="0">
              <a:buNone/>
              <a:defRPr/>
            </a:lvl5pPr>
          </a:lstStyle>
          <a:p>
            <a:pPr lvl="0"/>
            <a:r>
              <a:rPr lang="zh-CN" altLang="en-US">
                <a:sym typeface="+mn-ea"/>
              </a:rPr>
              <a:t>单击此处编辑文本样式</a:t>
            </a:r>
            <a:endParaRPr lang="en-US"/>
          </a:p>
        </p:txBody>
      </p:sp>
      <p:sp>
        <p:nvSpPr>
          <p:cNvPr id="3" name="文本框 2"/>
          <p:cNvSpPr txBox="1"/>
          <p:nvPr userDrawn="1"/>
        </p:nvSpPr>
        <p:spPr>
          <a:xfrm>
            <a:off x="6067425" y="4150360"/>
            <a:ext cx="309880" cy="368300"/>
          </a:xfrm>
          <a:prstGeom prst="rect">
            <a:avLst/>
          </a:prstGeom>
          <a:noFill/>
        </p:spPr>
        <p:txBody>
          <a:bodyPr wrap="none" rtlCol="0">
            <a:spAutoFit/>
          </a:bodyPr>
          <a:lstStyle/>
          <a:p>
            <a:endParaRPr lang="zh-CN" altLang="en-US"/>
          </a:p>
        </p:txBody>
      </p:sp>
      <p:pic>
        <p:nvPicPr>
          <p:cNvPr id="13" name="图片 12" descr="1_画板 1"/>
          <p:cNvPicPr>
            <a:picLocks noChangeAspect="1"/>
          </p:cNvPicPr>
          <p:nvPr userDrawn="1"/>
        </p:nvPicPr>
        <p:blipFill rotWithShape="1">
          <a:blip r:embed="rId2"/>
          <a:srcRect b="75270"/>
          <a:stretch>
            <a:fillRect/>
          </a:stretch>
        </p:blipFill>
        <p:spPr>
          <a:xfrm>
            <a:off x="1" y="6364910"/>
            <a:ext cx="12192000" cy="493090"/>
          </a:xfrm>
          <a:prstGeom prst="rect">
            <a:avLst/>
          </a:prstGeom>
        </p:spPr>
      </p:pic>
      <p:sp>
        <p:nvSpPr>
          <p:cNvPr id="16" name="矩形 15"/>
          <p:cNvSpPr/>
          <p:nvPr userDrawn="1"/>
        </p:nvSpPr>
        <p:spPr>
          <a:xfrm rot="5400000">
            <a:off x="5966779" y="261588"/>
            <a:ext cx="258445" cy="12192000"/>
          </a:xfrm>
          <a:prstGeom prst="rect">
            <a:avLst/>
          </a:prstGeom>
          <a:gradFill>
            <a:gsLst>
              <a:gs pos="0">
                <a:srgbClr val="56DFFF"/>
              </a:gs>
              <a:gs pos="100000">
                <a:srgbClr val="56DFFF">
                  <a:alpha val="0"/>
                </a:srgbClr>
              </a:gs>
            </a:gsLst>
            <a:lin ang="150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userDrawn="1"/>
        </p:nvSpPr>
        <p:spPr>
          <a:xfrm>
            <a:off x="5534660" y="6483350"/>
            <a:ext cx="1198880" cy="245110"/>
          </a:xfrm>
          <a:prstGeom prst="rect">
            <a:avLst/>
          </a:prstGeom>
          <a:noFill/>
        </p:spPr>
        <p:txBody>
          <a:bodyPr wrap="none" rtlCol="0">
            <a:spAutoFit/>
          </a:bodyPr>
          <a:lstStyle/>
          <a:p>
            <a:pPr algn="l"/>
            <a:r>
              <a:rPr lang="zh-CN" altLang="en-US" sz="1000">
                <a:solidFill>
                  <a:schemeClr val="bg1"/>
                </a:solidFill>
                <a:sym typeface="+mn-ea"/>
              </a:rPr>
              <a:t>合见工软内部保密</a:t>
            </a:r>
          </a:p>
        </p:txBody>
      </p:sp>
      <p:sp>
        <p:nvSpPr>
          <p:cNvPr id="18" name="灯片编号占位符 6"/>
          <p:cNvSpPr>
            <a:spLocks noGrp="1"/>
          </p:cNvSpPr>
          <p:nvPr>
            <p:ph type="sldNum" sz="quarter" idx="4"/>
          </p:nvPr>
        </p:nvSpPr>
        <p:spPr>
          <a:xfrm>
            <a:off x="9041130" y="6445250"/>
            <a:ext cx="2743200" cy="365125"/>
          </a:xfrm>
          <a:prstGeom prst="rect">
            <a:avLst/>
          </a:prstGeom>
        </p:spPr>
        <p:txBody>
          <a:bodyPr vert="horz" lIns="91440" tIns="45720" rIns="91440" bIns="45720" rtlCol="0" anchor="ctr"/>
          <a:lstStyle>
            <a:lvl1pPr algn="r">
              <a:defRPr sz="1200">
                <a:solidFill>
                  <a:schemeClr val="bg1"/>
                </a:solidFill>
              </a:defRPr>
            </a:lvl1pPr>
          </a:lstStyle>
          <a:p>
            <a:fld id="{7D9BB5D0-35E4-459D-AEF3-FE4D7C45CC19}" type="slidenum">
              <a:rPr lang="zh-CN" altLang="en-US" smtClean="0"/>
              <a:t>‹#›</a:t>
            </a:fld>
            <a:endParaRPr lang="zh-CN" altLang="en-US"/>
          </a:p>
        </p:txBody>
      </p:sp>
      <p:pic>
        <p:nvPicPr>
          <p:cNvPr id="4" name="图片 3" descr="资源 44"/>
          <p:cNvPicPr>
            <a:picLocks noChangeAspect="1"/>
          </p:cNvPicPr>
          <p:nvPr userDrawn="1"/>
        </p:nvPicPr>
        <p:blipFill>
          <a:blip r:embed="rId3"/>
          <a:stretch>
            <a:fillRect/>
          </a:stretch>
        </p:blipFill>
        <p:spPr>
          <a:xfrm>
            <a:off x="10638470" y="455295"/>
            <a:ext cx="1054286" cy="180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板式_左文字右图排版">
    <p:spTree>
      <p:nvGrpSpPr>
        <p:cNvPr id="1" name=""/>
        <p:cNvGrpSpPr/>
        <p:nvPr/>
      </p:nvGrpSpPr>
      <p:grpSpPr>
        <a:xfrm>
          <a:off x="0" y="0"/>
          <a:ext cx="0" cy="0"/>
          <a:chOff x="0" y="0"/>
          <a:chExt cx="0" cy="0"/>
        </a:xfrm>
      </p:grpSpPr>
      <p:sp>
        <p:nvSpPr>
          <p:cNvPr id="15" name="矩形 14"/>
          <p:cNvSpPr/>
          <p:nvPr userDrawn="1"/>
        </p:nvSpPr>
        <p:spPr>
          <a:xfrm>
            <a:off x="-1270" y="476250"/>
            <a:ext cx="476250" cy="238125"/>
          </a:xfrm>
          <a:prstGeom prst="rect">
            <a:avLst/>
          </a:prstGeom>
          <a:gradFill>
            <a:gsLst>
              <a:gs pos="0">
                <a:srgbClr val="1965FA">
                  <a:alpha val="0"/>
                </a:srgbClr>
              </a:gs>
              <a:gs pos="100000">
                <a:srgbClr val="1965FA"/>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文本占位符 154"/>
          <p:cNvSpPr>
            <a:spLocks noGrp="1"/>
          </p:cNvSpPr>
          <p:nvPr>
            <p:ph type="body" idx="27" hasCustomPrompt="1"/>
          </p:nvPr>
        </p:nvSpPr>
        <p:spPr>
          <a:xfrm>
            <a:off x="651510" y="317500"/>
            <a:ext cx="7600315" cy="494665"/>
          </a:xfrm>
          <a:prstGeom prst="rect">
            <a:avLst/>
          </a:prstGeom>
        </p:spPr>
        <p:txBody>
          <a:bodyPr vert="horz" lIns="91440" tIns="45720" rIns="91440" bIns="45720" rtlCol="0">
            <a:noAutofit/>
          </a:bodyPr>
          <a:lstStyle>
            <a:lvl1pPr marL="0" indent="0">
              <a:buNone/>
              <a:defRPr sz="2000" b="1">
                <a:solidFill>
                  <a:srgbClr val="1965FA"/>
                </a:solidFill>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单击编辑大标题</a:t>
            </a:r>
          </a:p>
        </p:txBody>
      </p:sp>
      <p:sp>
        <p:nvSpPr>
          <p:cNvPr id="2" name="内容占位符 1"/>
          <p:cNvSpPr>
            <a:spLocks noGrp="1"/>
          </p:cNvSpPr>
          <p:nvPr>
            <p:ph idx="28" hasCustomPrompt="1"/>
          </p:nvPr>
        </p:nvSpPr>
        <p:spPr>
          <a:xfrm>
            <a:off x="8199755" y="1268095"/>
            <a:ext cx="3546475" cy="4523105"/>
          </a:xfrm>
        </p:spPr>
        <p:txBody>
          <a:bodyPr/>
          <a:lstStyle>
            <a:lvl1pPr marL="0" indent="0">
              <a:lnSpc>
                <a:spcPct val="100000"/>
              </a:lnSpc>
              <a:buNone/>
              <a:defRPr sz="1400"/>
            </a:lvl1pPr>
            <a:lvl2pPr marL="0" indent="0">
              <a:buNone/>
              <a:defRPr sz="1200"/>
            </a:lvl2pPr>
            <a:lvl3pPr marL="0" indent="0">
              <a:buNone/>
              <a:defRPr sz="1000"/>
            </a:lvl3pPr>
            <a:lvl4pPr marL="0" indent="0">
              <a:buNone/>
              <a:defRPr/>
            </a:lvl4pPr>
            <a:lvl5pPr marL="0" indent="0">
              <a:buNone/>
              <a:defRPr/>
            </a:lvl5pPr>
          </a:lstStyle>
          <a:p>
            <a:pPr lvl="0"/>
            <a:r>
              <a:rPr lang="zh-CN" altLang="en-US">
                <a:sym typeface="+mn-ea"/>
              </a:rPr>
              <a:t>单击此处插入图片</a:t>
            </a:r>
            <a:endParaRPr lang="en-US" altLang="zh-CN">
              <a:sym typeface="+mn-ea"/>
            </a:endParaRPr>
          </a:p>
        </p:txBody>
      </p:sp>
      <p:sp>
        <p:nvSpPr>
          <p:cNvPr id="9" name="内容占位符 8"/>
          <p:cNvSpPr>
            <a:spLocks noGrp="1"/>
          </p:cNvSpPr>
          <p:nvPr>
            <p:ph idx="31" hasCustomPrompt="1"/>
          </p:nvPr>
        </p:nvSpPr>
        <p:spPr>
          <a:xfrm>
            <a:off x="653415" y="1268095"/>
            <a:ext cx="7067550" cy="4523105"/>
          </a:xfrm>
        </p:spPr>
        <p:txBody>
          <a:bodyPr/>
          <a:lstStyle>
            <a:lvl1pPr marL="0" indent="0">
              <a:lnSpc>
                <a:spcPct val="100000"/>
              </a:lnSpc>
              <a:buNone/>
              <a:defRPr sz="1400"/>
            </a:lvl1pPr>
            <a:lvl2pPr marL="0" indent="0">
              <a:buNone/>
              <a:defRPr sz="1200"/>
            </a:lvl2pPr>
            <a:lvl3pPr marL="0" indent="0">
              <a:buNone/>
              <a:defRPr sz="1000"/>
            </a:lvl3pPr>
            <a:lvl4pPr marL="0" indent="0">
              <a:buNone/>
              <a:defRPr/>
            </a:lvl4pPr>
            <a:lvl5pPr marL="0" indent="0">
              <a:buNone/>
              <a:defRPr/>
            </a:lvl5pPr>
          </a:lstStyle>
          <a:p>
            <a:pPr lvl="0"/>
            <a:r>
              <a:rPr lang="zh-CN" altLang="en-US">
                <a:sym typeface="+mn-ea"/>
              </a:rPr>
              <a:t>单击此处编辑文本样式</a:t>
            </a:r>
            <a:endParaRPr lang="en-US"/>
          </a:p>
        </p:txBody>
      </p:sp>
      <p:pic>
        <p:nvPicPr>
          <p:cNvPr id="17" name="图片 16" descr="1_画板 1"/>
          <p:cNvPicPr>
            <a:picLocks noChangeAspect="1"/>
          </p:cNvPicPr>
          <p:nvPr userDrawn="1"/>
        </p:nvPicPr>
        <p:blipFill rotWithShape="1">
          <a:blip r:embed="rId2"/>
          <a:srcRect b="75270"/>
          <a:stretch>
            <a:fillRect/>
          </a:stretch>
        </p:blipFill>
        <p:spPr>
          <a:xfrm>
            <a:off x="1" y="6364910"/>
            <a:ext cx="12192000" cy="493090"/>
          </a:xfrm>
          <a:prstGeom prst="rect">
            <a:avLst/>
          </a:prstGeom>
        </p:spPr>
      </p:pic>
      <p:sp>
        <p:nvSpPr>
          <p:cNvPr id="18" name="矩形 17"/>
          <p:cNvSpPr/>
          <p:nvPr userDrawn="1"/>
        </p:nvSpPr>
        <p:spPr>
          <a:xfrm rot="5400000">
            <a:off x="5966779" y="261588"/>
            <a:ext cx="258445" cy="12192000"/>
          </a:xfrm>
          <a:prstGeom prst="rect">
            <a:avLst/>
          </a:prstGeom>
          <a:gradFill>
            <a:gsLst>
              <a:gs pos="0">
                <a:srgbClr val="56DFFF"/>
              </a:gs>
              <a:gs pos="100000">
                <a:srgbClr val="56DFFF">
                  <a:alpha val="0"/>
                </a:srgbClr>
              </a:gs>
            </a:gsLst>
            <a:lin ang="150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userDrawn="1"/>
        </p:nvSpPr>
        <p:spPr>
          <a:xfrm>
            <a:off x="5534660" y="6483350"/>
            <a:ext cx="1198880" cy="245110"/>
          </a:xfrm>
          <a:prstGeom prst="rect">
            <a:avLst/>
          </a:prstGeom>
          <a:noFill/>
        </p:spPr>
        <p:txBody>
          <a:bodyPr wrap="none" rtlCol="0">
            <a:spAutoFit/>
          </a:bodyPr>
          <a:lstStyle/>
          <a:p>
            <a:pPr algn="l"/>
            <a:r>
              <a:rPr lang="zh-CN" altLang="en-US" sz="1000">
                <a:solidFill>
                  <a:schemeClr val="bg1"/>
                </a:solidFill>
                <a:sym typeface="+mn-ea"/>
              </a:rPr>
              <a:t>合见工软内部保密</a:t>
            </a:r>
          </a:p>
        </p:txBody>
      </p:sp>
      <p:sp>
        <p:nvSpPr>
          <p:cNvPr id="20" name="灯片编号占位符 6"/>
          <p:cNvSpPr>
            <a:spLocks noGrp="1"/>
          </p:cNvSpPr>
          <p:nvPr>
            <p:ph type="sldNum" sz="quarter" idx="4"/>
          </p:nvPr>
        </p:nvSpPr>
        <p:spPr>
          <a:xfrm>
            <a:off x="9041130" y="6445250"/>
            <a:ext cx="2743200" cy="365125"/>
          </a:xfrm>
          <a:prstGeom prst="rect">
            <a:avLst/>
          </a:prstGeom>
        </p:spPr>
        <p:txBody>
          <a:bodyPr vert="horz" lIns="91440" tIns="45720" rIns="91440" bIns="45720" rtlCol="0" anchor="ctr"/>
          <a:lstStyle>
            <a:lvl1pPr algn="r">
              <a:defRPr sz="1200">
                <a:solidFill>
                  <a:schemeClr val="bg1"/>
                </a:solidFill>
              </a:defRPr>
            </a:lvl1pPr>
          </a:lstStyle>
          <a:p>
            <a:fld id="{7D9BB5D0-35E4-459D-AEF3-FE4D7C45CC19}" type="slidenum">
              <a:rPr lang="zh-CN" altLang="en-US" smtClean="0"/>
              <a:t>‹#›</a:t>
            </a:fld>
            <a:endParaRPr lang="zh-CN" altLang="en-US"/>
          </a:p>
        </p:txBody>
      </p:sp>
      <p:pic>
        <p:nvPicPr>
          <p:cNvPr id="4" name="图片 3" descr="资源 44"/>
          <p:cNvPicPr>
            <a:picLocks noChangeAspect="1"/>
          </p:cNvPicPr>
          <p:nvPr userDrawn="1"/>
        </p:nvPicPr>
        <p:blipFill>
          <a:blip r:embed="rId3"/>
          <a:stretch>
            <a:fillRect/>
          </a:stretch>
        </p:blipFill>
        <p:spPr>
          <a:xfrm>
            <a:off x="10638470" y="455295"/>
            <a:ext cx="1054286" cy="180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板式_自定义1">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4260D30-BC00-4CA5-9B03-8EA5FA35839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654" r="55790"/>
          <a:stretch/>
        </p:blipFill>
        <p:spPr>
          <a:xfrm>
            <a:off x="-3811" y="-19685"/>
            <a:ext cx="4714355" cy="6877685"/>
          </a:xfrm>
          <a:prstGeom prst="rect">
            <a:avLst/>
          </a:prstGeom>
        </p:spPr>
      </p:pic>
      <p:sp>
        <p:nvSpPr>
          <p:cNvPr id="6" name="内容占位符 6"/>
          <p:cNvSpPr>
            <a:spLocks noGrp="1"/>
          </p:cNvSpPr>
          <p:nvPr>
            <p:ph idx="31" hasCustomPrompt="1"/>
          </p:nvPr>
        </p:nvSpPr>
        <p:spPr>
          <a:xfrm>
            <a:off x="5133975" y="1143000"/>
            <a:ext cx="6614160" cy="4888865"/>
          </a:xfrm>
        </p:spPr>
        <p:txBody>
          <a:bodyPr/>
          <a:lstStyle>
            <a:lvl1pPr marL="0" indent="0">
              <a:lnSpc>
                <a:spcPct val="100000"/>
              </a:lnSpc>
              <a:buFontTx/>
              <a:buNone/>
              <a:defRPr sz="1400"/>
            </a:lvl1pPr>
          </a:lstStyle>
          <a:p>
            <a:pPr marL="0" marR="0" lvl="0" indent="0" algn="l" defTabSz="914400" rtl="0" eaLnBrk="1" fontAlgn="auto" latinLnBrk="0" hangingPunct="1">
              <a:lnSpc>
                <a:spcPct val="130000"/>
              </a:lnSpc>
              <a:spcBef>
                <a:spcPts val="0"/>
              </a:spcBef>
              <a:spcAft>
                <a:spcPts val="1000"/>
              </a:spcAft>
              <a:buClr>
                <a:srgbClr val="1965FA"/>
              </a:buClr>
              <a:buSzTx/>
              <a:buFontTx/>
              <a:buNone/>
              <a:defRPr/>
            </a:pPr>
            <a:r>
              <a:rPr lang="zh-CN" altLang="en-US"/>
              <a:t>单击此处编辑文本样式</a:t>
            </a:r>
          </a:p>
          <a:p>
            <a:endParaRPr lang="zh-CN" altLang="en-US"/>
          </a:p>
        </p:txBody>
      </p:sp>
      <p:sp>
        <p:nvSpPr>
          <p:cNvPr id="7" name="矩形 6"/>
          <p:cNvSpPr/>
          <p:nvPr userDrawn="1"/>
        </p:nvSpPr>
        <p:spPr>
          <a:xfrm>
            <a:off x="-1270" y="476250"/>
            <a:ext cx="476250" cy="238125"/>
          </a:xfrm>
          <a:prstGeom prst="rect">
            <a:avLst/>
          </a:prstGeom>
          <a:gradFill>
            <a:gsLst>
              <a:gs pos="0">
                <a:schemeClr val="bg1">
                  <a:alpha val="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占位符 154"/>
          <p:cNvSpPr>
            <a:spLocks noGrp="1"/>
          </p:cNvSpPr>
          <p:nvPr>
            <p:ph type="body" idx="27" hasCustomPrompt="1"/>
          </p:nvPr>
        </p:nvSpPr>
        <p:spPr>
          <a:xfrm>
            <a:off x="651511" y="317500"/>
            <a:ext cx="3914140" cy="494665"/>
          </a:xfrm>
          <a:prstGeom prst="rect">
            <a:avLst/>
          </a:prstGeom>
        </p:spPr>
        <p:txBody>
          <a:bodyPr vert="horz" lIns="91440" tIns="45720" rIns="91440" bIns="45720" rtlCol="0">
            <a:noAutofit/>
          </a:bodyPr>
          <a:lstStyle>
            <a:lvl1pPr marL="0" indent="0">
              <a:buNone/>
              <a:defRPr sz="2000" b="1">
                <a:solidFill>
                  <a:schemeClr val="bg1"/>
                </a:solidFill>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单击编辑大标题</a:t>
            </a:r>
          </a:p>
        </p:txBody>
      </p:sp>
      <p:sp>
        <p:nvSpPr>
          <p:cNvPr id="15" name="文本框 14"/>
          <p:cNvSpPr txBox="1"/>
          <p:nvPr userDrawn="1"/>
        </p:nvSpPr>
        <p:spPr>
          <a:xfrm>
            <a:off x="5534660" y="6483350"/>
            <a:ext cx="1198880" cy="245110"/>
          </a:xfrm>
          <a:prstGeom prst="rect">
            <a:avLst/>
          </a:prstGeom>
          <a:noFill/>
        </p:spPr>
        <p:txBody>
          <a:bodyPr wrap="none" rtlCol="0">
            <a:spAutoFit/>
          </a:bodyPr>
          <a:lstStyle/>
          <a:p>
            <a:pPr algn="l"/>
            <a:r>
              <a:rPr lang="zh-CN" altLang="en-US" sz="1000">
                <a:solidFill>
                  <a:schemeClr val="tx1">
                    <a:lumMod val="50000"/>
                    <a:lumOff val="50000"/>
                  </a:schemeClr>
                </a:solidFill>
                <a:sym typeface="+mn-ea"/>
              </a:rPr>
              <a:t>合见工软内部保密</a:t>
            </a:r>
          </a:p>
        </p:txBody>
      </p:sp>
      <p:sp>
        <p:nvSpPr>
          <p:cNvPr id="16" name="灯片编号占位符 6"/>
          <p:cNvSpPr>
            <a:spLocks noGrp="1"/>
          </p:cNvSpPr>
          <p:nvPr>
            <p:ph type="sldNum" sz="quarter" idx="4"/>
          </p:nvPr>
        </p:nvSpPr>
        <p:spPr>
          <a:xfrm>
            <a:off x="9041130" y="6445250"/>
            <a:ext cx="2743200" cy="365125"/>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fld id="{7D9BB5D0-35E4-459D-AEF3-FE4D7C45CC19}" type="slidenum">
              <a:rPr lang="zh-CN" altLang="en-US" smtClean="0"/>
              <a:t>‹#›</a:t>
            </a:fld>
            <a:endParaRPr lang="zh-CN" altLang="en-US"/>
          </a:p>
        </p:txBody>
      </p:sp>
      <p:pic>
        <p:nvPicPr>
          <p:cNvPr id="4" name="图片 3" descr="资源 44"/>
          <p:cNvPicPr>
            <a:picLocks noChangeAspect="1"/>
          </p:cNvPicPr>
          <p:nvPr userDrawn="1"/>
        </p:nvPicPr>
        <p:blipFill>
          <a:blip r:embed="rId3"/>
          <a:stretch>
            <a:fillRect/>
          </a:stretch>
        </p:blipFill>
        <p:spPr>
          <a:xfrm>
            <a:off x="10638470" y="455295"/>
            <a:ext cx="1054286" cy="180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板式_自定义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组合 6"/>
          <p:cNvGrpSpPr/>
          <p:nvPr userDrawn="1"/>
        </p:nvGrpSpPr>
        <p:grpSpPr>
          <a:xfrm>
            <a:off x="6125084" y="703262"/>
            <a:ext cx="1903730" cy="5450840"/>
            <a:chOff x="10395" y="1226"/>
            <a:chExt cx="2998" cy="8584"/>
          </a:xfrm>
        </p:grpSpPr>
        <p:sp>
          <p:nvSpPr>
            <p:cNvPr id="8" name="椭圆 7"/>
            <p:cNvSpPr/>
            <p:nvPr/>
          </p:nvSpPr>
          <p:spPr>
            <a:xfrm>
              <a:off x="11263" y="1226"/>
              <a:ext cx="2131" cy="2131"/>
            </a:xfrm>
            <a:prstGeom prst="ellipse">
              <a:avLst/>
            </a:prstGeom>
            <a:solidFill>
              <a:srgbClr val="196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395" y="4453"/>
              <a:ext cx="2131" cy="2131"/>
            </a:xfrm>
            <a:prstGeom prst="ellipse">
              <a:avLst/>
            </a:prstGeom>
            <a:solidFill>
              <a:srgbClr val="196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1263" y="7680"/>
              <a:ext cx="2131" cy="2131"/>
            </a:xfrm>
            <a:prstGeom prst="ellipse">
              <a:avLst/>
            </a:prstGeom>
            <a:solidFill>
              <a:srgbClr val="196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片 11" descr="图片包含 徽标&#10;&#10;描述已自动生成"/>
          <p:cNvPicPr>
            <a:picLocks noChangeAspect="1"/>
          </p:cNvPicPr>
          <p:nvPr userDrawn="1"/>
        </p:nvPicPr>
        <p:blipFill rotWithShape="1">
          <a:blip r:embed="rId3" cstate="print">
            <a:extLst>
              <a:ext uri="{28A0092B-C50C-407E-A947-70E740481C1C}">
                <a14:useLocalDpi xmlns:a14="http://schemas.microsoft.com/office/drawing/2010/main" val="0"/>
              </a:ext>
            </a:extLst>
          </a:blip>
          <a:srcRect l="64182"/>
          <a:stretch>
            <a:fillRect/>
          </a:stretch>
        </p:blipFill>
        <p:spPr>
          <a:xfrm>
            <a:off x="7474631" y="-7688"/>
            <a:ext cx="4717369" cy="6858000"/>
          </a:xfrm>
          <a:prstGeom prst="rect">
            <a:avLst/>
          </a:prstGeom>
        </p:spPr>
      </p:pic>
      <p:sp>
        <p:nvSpPr>
          <p:cNvPr id="14" name="文本占位符 15"/>
          <p:cNvSpPr>
            <a:spLocks noGrp="1"/>
          </p:cNvSpPr>
          <p:nvPr>
            <p:ph type="body" idx="1" hasCustomPrompt="1"/>
          </p:nvPr>
        </p:nvSpPr>
        <p:spPr>
          <a:xfrm>
            <a:off x="6841584" y="1147923"/>
            <a:ext cx="977366" cy="666537"/>
          </a:xfrm>
          <a:prstGeom prst="rect">
            <a:avLst/>
          </a:prstGeom>
        </p:spPr>
        <p:txBody>
          <a:bodyPr vert="horz" lIns="91440" tIns="45720" rIns="91440" bIns="45720" rtlCol="0">
            <a:noAutofit/>
          </a:bodyPr>
          <a:lstStyle>
            <a:lvl1pPr marL="0" indent="0" algn="ctr" defTabSz="914400" rtl="0" eaLnBrk="1" fontAlgn="auto" latinLnBrk="0" hangingPunct="1">
              <a:lnSpc>
                <a:spcPts val="1800"/>
              </a:lnSpc>
              <a:buNone/>
              <a:defRPr lang="zh-CN" altLang="en-US" sz="1600" b="1" kern="1200" dirty="0" smtClean="0">
                <a:solidFill>
                  <a:schemeClr val="bg1"/>
                </a:solidFill>
                <a:latin typeface="微软雅黑" panose="020B0503020204020204" charset="-122"/>
                <a:ea typeface="微软雅黑" panose="020B0503020204020204" charset="-122"/>
                <a:cs typeface="思源黑体 CN Regular" panose="020B0500000000000000" charset="-122"/>
              </a:defRPr>
            </a:lvl1pPr>
            <a:lvl2pPr marL="457200" indent="0" algn="ctr">
              <a:buNone/>
              <a:defRPr sz="1800">
                <a:solidFill>
                  <a:schemeClr val="bg1"/>
                </a:solidFill>
                <a:latin typeface="+mj-ea"/>
                <a:ea typeface="+mj-ea"/>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小标题内容</a:t>
            </a:r>
          </a:p>
          <a:p>
            <a:pPr lvl="1"/>
            <a:endParaRPr lang="zh-CN" altLang="en-US"/>
          </a:p>
        </p:txBody>
      </p:sp>
      <p:sp>
        <p:nvSpPr>
          <p:cNvPr id="15" name="文本占位符 15"/>
          <p:cNvSpPr>
            <a:spLocks noGrp="1"/>
          </p:cNvSpPr>
          <p:nvPr>
            <p:ph type="body" idx="31" hasCustomPrompt="1"/>
          </p:nvPr>
        </p:nvSpPr>
        <p:spPr>
          <a:xfrm>
            <a:off x="6336564" y="3088044"/>
            <a:ext cx="930224" cy="666537"/>
          </a:xfrm>
          <a:prstGeom prst="rect">
            <a:avLst/>
          </a:prstGeom>
        </p:spPr>
        <p:txBody>
          <a:bodyPr vert="horz" lIns="91440" tIns="45720" rIns="91440" bIns="45720" rtlCol="0">
            <a:noAutofit/>
          </a:bodyPr>
          <a:lstStyle>
            <a:lvl1pPr marL="0" indent="0" algn="ctr" defTabSz="914400" rtl="0" eaLnBrk="1" fontAlgn="auto" latinLnBrk="0" hangingPunct="1">
              <a:lnSpc>
                <a:spcPts val="1800"/>
              </a:lnSpc>
              <a:buNone/>
              <a:defRPr lang="zh-CN" altLang="en-US" sz="1600" b="1" kern="1200" dirty="0" smtClean="0">
                <a:solidFill>
                  <a:schemeClr val="bg1"/>
                </a:solidFill>
                <a:latin typeface="微软雅黑" panose="020B0503020204020204" charset="-122"/>
                <a:ea typeface="微软雅黑" panose="020B0503020204020204" charset="-122"/>
                <a:cs typeface="思源黑体 CN Regular" panose="020B0500000000000000" charset="-122"/>
              </a:defRPr>
            </a:lvl1pPr>
            <a:lvl2pPr marL="457200" indent="0" algn="ctr">
              <a:buNone/>
              <a:defRPr sz="1800">
                <a:solidFill>
                  <a:schemeClr val="bg1"/>
                </a:solidFill>
                <a:latin typeface="+mj-ea"/>
                <a:ea typeface="+mj-ea"/>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小标题内容</a:t>
            </a:r>
          </a:p>
        </p:txBody>
      </p:sp>
      <p:sp>
        <p:nvSpPr>
          <p:cNvPr id="16" name="文本占位符 15"/>
          <p:cNvSpPr>
            <a:spLocks noGrp="1"/>
          </p:cNvSpPr>
          <p:nvPr>
            <p:ph type="body" idx="32" hasCustomPrompt="1"/>
          </p:nvPr>
        </p:nvSpPr>
        <p:spPr>
          <a:xfrm>
            <a:off x="6884107" y="5238377"/>
            <a:ext cx="883076" cy="666537"/>
          </a:xfrm>
          <a:prstGeom prst="rect">
            <a:avLst/>
          </a:prstGeom>
        </p:spPr>
        <p:txBody>
          <a:bodyPr vert="horz" lIns="91440" tIns="45720" rIns="91440" bIns="45720" rtlCol="0">
            <a:noAutofit/>
          </a:bodyPr>
          <a:lstStyle>
            <a:lvl1pPr marL="0" indent="0" algn="ctr" defTabSz="914400" rtl="0" eaLnBrk="1" fontAlgn="auto" latinLnBrk="0" hangingPunct="1">
              <a:lnSpc>
                <a:spcPts val="1800"/>
              </a:lnSpc>
              <a:buNone/>
              <a:defRPr lang="zh-CN" altLang="en-US" sz="1600" b="1" kern="1200" dirty="0" smtClean="0">
                <a:solidFill>
                  <a:schemeClr val="bg1"/>
                </a:solidFill>
                <a:latin typeface="微软雅黑" panose="020B0503020204020204" charset="-122"/>
                <a:ea typeface="微软雅黑" panose="020B0503020204020204" charset="-122"/>
                <a:cs typeface="思源黑体 CN Regular" panose="020B0500000000000000" charset="-122"/>
              </a:defRPr>
            </a:lvl1pPr>
            <a:lvl2pPr marL="457200" indent="0" algn="ctr">
              <a:buNone/>
              <a:defRPr>
                <a:solidFill>
                  <a:schemeClr val="bg1"/>
                </a:solidFill>
                <a:latin typeface="+mj-ea"/>
                <a:ea typeface="+mj-ea"/>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小标题内容</a:t>
            </a:r>
          </a:p>
          <a:p>
            <a:pPr lvl="1"/>
            <a:endParaRPr lang="zh-CN" altLang="en-US"/>
          </a:p>
        </p:txBody>
      </p:sp>
      <p:sp>
        <p:nvSpPr>
          <p:cNvPr id="18" name="文本占位符 15"/>
          <p:cNvSpPr>
            <a:spLocks noGrp="1"/>
          </p:cNvSpPr>
          <p:nvPr>
            <p:ph type="body" idx="33" hasCustomPrompt="1"/>
          </p:nvPr>
        </p:nvSpPr>
        <p:spPr>
          <a:xfrm>
            <a:off x="736645" y="1239714"/>
            <a:ext cx="3645238" cy="321945"/>
          </a:xfrm>
          <a:prstGeom prst="rect">
            <a:avLst/>
          </a:prstGeom>
        </p:spPr>
        <p:txBody>
          <a:bodyPr vert="horz" lIns="91440" tIns="45720" rIns="91440" bIns="45720" rtlCol="0">
            <a:noAutofit/>
          </a:bodyPr>
          <a:lstStyle>
            <a:lvl1pPr marL="0" indent="0" algn="l" defTabSz="914400" rtl="0" eaLnBrk="1" fontAlgn="auto" latinLnBrk="0" hangingPunct="1">
              <a:lnSpc>
                <a:spcPts val="1800"/>
              </a:lnSpc>
              <a:buNone/>
              <a:defRPr lang="zh-CN" altLang="en-US" sz="1600" b="1" kern="1200" dirty="0" smtClean="0">
                <a:solidFill>
                  <a:schemeClr val="accent1"/>
                </a:solidFill>
                <a:latin typeface="微软雅黑" panose="020B0503020204020204" charset="-122"/>
                <a:ea typeface="微软雅黑" panose="020B0503020204020204" charset="-122"/>
                <a:cs typeface="思源黑体 CN Regular" panose="020B0500000000000000" charset="-122"/>
              </a:defRPr>
            </a:lvl1pPr>
            <a:lvl2pPr marL="457200" indent="0" algn="ctr">
              <a:buNone/>
              <a:defRPr>
                <a:solidFill>
                  <a:schemeClr val="bg1"/>
                </a:solidFill>
                <a:latin typeface="+mj-ea"/>
                <a:ea typeface="+mj-ea"/>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小标题内容</a:t>
            </a:r>
          </a:p>
        </p:txBody>
      </p:sp>
      <p:sp>
        <p:nvSpPr>
          <p:cNvPr id="19" name="文本占位符 36"/>
          <p:cNvSpPr>
            <a:spLocks noGrp="1"/>
          </p:cNvSpPr>
          <p:nvPr>
            <p:ph type="body" sz="quarter" idx="34" hasCustomPrompt="1"/>
          </p:nvPr>
        </p:nvSpPr>
        <p:spPr>
          <a:xfrm>
            <a:off x="736645" y="1693647"/>
            <a:ext cx="4873429" cy="540790"/>
          </a:xfrm>
          <a:noFill/>
        </p:spPr>
        <p:txBody>
          <a:bodyPr wrap="square" rtlCol="0">
            <a:spAutoFit/>
          </a:bodyPr>
          <a:lstStyle>
            <a:lvl1pPr marL="0" indent="0">
              <a:lnSpc>
                <a:spcPct val="100000"/>
              </a:lnSpc>
              <a:buFontTx/>
              <a:buNone/>
              <a:defRPr lang="en-US" altLang="zh-CN" sz="1400" dirty="0"/>
            </a:lvl1pPr>
          </a:lstStyle>
          <a:p>
            <a:pPr marL="0" marR="0" lvl="0" indent="0" algn="l" defTabSz="914400" rtl="0" eaLnBrk="1" fontAlgn="auto" latinLnBrk="0" hangingPunct="1">
              <a:lnSpc>
                <a:spcPts val="1800"/>
              </a:lnSpc>
              <a:spcBef>
                <a:spcPts val="0"/>
              </a:spcBef>
              <a:spcAft>
                <a:spcPts val="1000"/>
              </a:spcAft>
              <a:buClr>
                <a:srgbClr val="1965FA"/>
              </a:buClr>
              <a:buSzTx/>
              <a:buFontTx/>
              <a:buNone/>
              <a:defRPr/>
            </a:pPr>
            <a:r>
              <a:rPr lang="zh-CN" altLang="en-US"/>
              <a:t>正文内容正文内容正文内容正文内容正文内容正文内容正文内容正文内容正文内容正文内容正文内容</a:t>
            </a:r>
            <a:endParaRPr lang="en-US" altLang="zh-CN"/>
          </a:p>
        </p:txBody>
      </p:sp>
      <p:sp>
        <p:nvSpPr>
          <p:cNvPr id="20" name="文本占位符 15"/>
          <p:cNvSpPr>
            <a:spLocks noGrp="1"/>
          </p:cNvSpPr>
          <p:nvPr>
            <p:ph type="body" idx="35" hasCustomPrompt="1"/>
          </p:nvPr>
        </p:nvSpPr>
        <p:spPr>
          <a:xfrm>
            <a:off x="736645" y="2564061"/>
            <a:ext cx="3645238" cy="321945"/>
          </a:xfrm>
          <a:prstGeom prst="rect">
            <a:avLst/>
          </a:prstGeom>
        </p:spPr>
        <p:txBody>
          <a:bodyPr vert="horz" lIns="91440" tIns="45720" rIns="91440" bIns="45720" rtlCol="0">
            <a:noAutofit/>
          </a:bodyPr>
          <a:lstStyle>
            <a:lvl1pPr marL="0" indent="0" algn="l" defTabSz="914400" rtl="0" eaLnBrk="1" fontAlgn="auto" latinLnBrk="0" hangingPunct="1">
              <a:lnSpc>
                <a:spcPts val="1800"/>
              </a:lnSpc>
              <a:buNone/>
              <a:defRPr lang="zh-CN" altLang="en-US" sz="1600" b="1" kern="1200" dirty="0" smtClean="0">
                <a:solidFill>
                  <a:schemeClr val="accent1"/>
                </a:solidFill>
                <a:latin typeface="微软雅黑" panose="020B0503020204020204" charset="-122"/>
                <a:ea typeface="微软雅黑" panose="020B0503020204020204" charset="-122"/>
                <a:cs typeface="思源黑体 CN Regular" panose="020B0500000000000000" charset="-122"/>
              </a:defRPr>
            </a:lvl1pPr>
            <a:lvl2pPr marL="457200" indent="0" algn="ctr">
              <a:buNone/>
              <a:defRPr>
                <a:solidFill>
                  <a:schemeClr val="bg1"/>
                </a:solidFill>
                <a:latin typeface="+mj-ea"/>
                <a:ea typeface="+mj-ea"/>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小标题内容</a:t>
            </a:r>
          </a:p>
        </p:txBody>
      </p:sp>
      <p:sp>
        <p:nvSpPr>
          <p:cNvPr id="21" name="文本占位符 36"/>
          <p:cNvSpPr>
            <a:spLocks noGrp="1"/>
          </p:cNvSpPr>
          <p:nvPr>
            <p:ph type="body" sz="quarter" idx="36" hasCustomPrompt="1"/>
          </p:nvPr>
        </p:nvSpPr>
        <p:spPr>
          <a:xfrm>
            <a:off x="736645" y="3017994"/>
            <a:ext cx="4873429" cy="541175"/>
          </a:xfrm>
          <a:noFill/>
        </p:spPr>
        <p:txBody>
          <a:bodyPr wrap="square" rtlCol="0">
            <a:spAutoFit/>
          </a:bodyPr>
          <a:lstStyle>
            <a:lvl1pPr marL="0" indent="0">
              <a:lnSpc>
                <a:spcPct val="100000"/>
              </a:lnSpc>
              <a:buFontTx/>
              <a:buNone/>
              <a:defRPr lang="en-US" altLang="zh-CN" sz="1400" dirty="0">
                <a:solidFill>
                  <a:schemeClr val="tx1">
                    <a:lumMod val="65000"/>
                    <a:lumOff val="35000"/>
                  </a:schemeClr>
                </a:solidFill>
                <a:latin typeface="微软雅黑" panose="020B0503020204020204" charset="-122"/>
                <a:ea typeface="微软雅黑" panose="020B0503020204020204" charset="-122"/>
                <a:cs typeface="思源黑体 CN Regular" panose="020B0500000000000000" charset="-122"/>
              </a:defRPr>
            </a:lvl1pPr>
          </a:lstStyle>
          <a:p>
            <a:pPr marL="0" marR="0" lvl="0" indent="0" algn="l" defTabSz="914400" rtl="0" eaLnBrk="1" fontAlgn="auto" latinLnBrk="0" hangingPunct="1">
              <a:lnSpc>
                <a:spcPts val="1800"/>
              </a:lnSpc>
              <a:spcBef>
                <a:spcPts val="0"/>
              </a:spcBef>
              <a:spcAft>
                <a:spcPts val="1000"/>
              </a:spcAft>
              <a:buClr>
                <a:srgbClr val="1965FA"/>
              </a:buClr>
              <a:buSzTx/>
              <a:buFontTx/>
              <a:buNone/>
              <a:defRPr/>
            </a:pPr>
            <a:r>
              <a:rPr lang="zh-CN" altLang="en-US"/>
              <a:t>正文内容正文内容正文内容正文内容正文内容正文内容正文内容正文内容正文内容正文内容正文内容</a:t>
            </a:r>
            <a:endParaRPr lang="en-US" altLang="zh-CN"/>
          </a:p>
        </p:txBody>
      </p:sp>
      <p:sp>
        <p:nvSpPr>
          <p:cNvPr id="22" name="文本占位符 15"/>
          <p:cNvSpPr>
            <a:spLocks noGrp="1"/>
          </p:cNvSpPr>
          <p:nvPr>
            <p:ph type="body" idx="37" hasCustomPrompt="1"/>
          </p:nvPr>
        </p:nvSpPr>
        <p:spPr>
          <a:xfrm>
            <a:off x="761199" y="3906881"/>
            <a:ext cx="3645238" cy="321945"/>
          </a:xfrm>
          <a:prstGeom prst="rect">
            <a:avLst/>
          </a:prstGeom>
        </p:spPr>
        <p:txBody>
          <a:bodyPr vert="horz" lIns="91440" tIns="45720" rIns="91440" bIns="45720" rtlCol="0">
            <a:noAutofit/>
          </a:bodyPr>
          <a:lstStyle>
            <a:lvl1pPr marL="0" indent="0" algn="l" defTabSz="914400" rtl="0" eaLnBrk="1" fontAlgn="auto" latinLnBrk="0" hangingPunct="1">
              <a:lnSpc>
                <a:spcPts val="1800"/>
              </a:lnSpc>
              <a:buNone/>
              <a:defRPr lang="zh-CN" altLang="en-US" sz="1600" b="1" kern="1200" dirty="0" smtClean="0">
                <a:solidFill>
                  <a:schemeClr val="accent1"/>
                </a:solidFill>
                <a:latin typeface="微软雅黑" panose="020B0503020204020204" charset="-122"/>
                <a:ea typeface="微软雅黑" panose="020B0503020204020204" charset="-122"/>
                <a:cs typeface="思源黑体 CN Regular" panose="020B0500000000000000" charset="-122"/>
              </a:defRPr>
            </a:lvl1pPr>
            <a:lvl2pPr marL="457200" indent="0" algn="ctr">
              <a:buNone/>
              <a:defRPr>
                <a:solidFill>
                  <a:schemeClr val="bg1"/>
                </a:solidFill>
                <a:latin typeface="+mj-ea"/>
                <a:ea typeface="+mj-ea"/>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小标题内容</a:t>
            </a:r>
          </a:p>
        </p:txBody>
      </p:sp>
      <p:sp>
        <p:nvSpPr>
          <p:cNvPr id="23" name="文本占位符 36"/>
          <p:cNvSpPr>
            <a:spLocks noGrp="1"/>
          </p:cNvSpPr>
          <p:nvPr>
            <p:ph type="body" sz="quarter" idx="38" hasCustomPrompt="1"/>
          </p:nvPr>
        </p:nvSpPr>
        <p:spPr>
          <a:xfrm>
            <a:off x="761199" y="4360814"/>
            <a:ext cx="4873429" cy="541175"/>
          </a:xfrm>
          <a:noFill/>
        </p:spPr>
        <p:txBody>
          <a:bodyPr wrap="square" rtlCol="0">
            <a:spAutoFit/>
          </a:bodyPr>
          <a:lstStyle>
            <a:lvl1pPr marL="0" indent="0">
              <a:lnSpc>
                <a:spcPct val="100000"/>
              </a:lnSpc>
              <a:buFontTx/>
              <a:buNone/>
              <a:defRPr lang="en-US" altLang="zh-CN" sz="1400" dirty="0">
                <a:solidFill>
                  <a:schemeClr val="tx1">
                    <a:lumMod val="65000"/>
                    <a:lumOff val="35000"/>
                  </a:schemeClr>
                </a:solidFill>
                <a:latin typeface="微软雅黑" panose="020B0503020204020204" charset="-122"/>
                <a:ea typeface="微软雅黑" panose="020B0503020204020204" charset="-122"/>
                <a:cs typeface="思源黑体 CN Regular" panose="020B0500000000000000" charset="-122"/>
              </a:defRPr>
            </a:lvl1pPr>
          </a:lstStyle>
          <a:p>
            <a:pPr marL="0" marR="0" lvl="0" indent="0" algn="l" defTabSz="914400" rtl="0" eaLnBrk="1" fontAlgn="auto" latinLnBrk="0" hangingPunct="1">
              <a:lnSpc>
                <a:spcPts val="1800"/>
              </a:lnSpc>
              <a:spcBef>
                <a:spcPts val="0"/>
              </a:spcBef>
              <a:spcAft>
                <a:spcPts val="1000"/>
              </a:spcAft>
              <a:buClr>
                <a:srgbClr val="1965FA"/>
              </a:buClr>
              <a:buSzTx/>
              <a:buFontTx/>
              <a:buNone/>
              <a:defRPr/>
            </a:pPr>
            <a:r>
              <a:rPr lang="zh-CN" altLang="en-US"/>
              <a:t>正文内容正文内容正文内容正文内容正文内容正文内容正文内容正文内容正文内容正文内容正文内容</a:t>
            </a:r>
            <a:endParaRPr lang="en-US" altLang="zh-CN"/>
          </a:p>
        </p:txBody>
      </p:sp>
      <p:sp>
        <p:nvSpPr>
          <p:cNvPr id="24" name="文本占位符 15"/>
          <p:cNvSpPr>
            <a:spLocks noGrp="1"/>
          </p:cNvSpPr>
          <p:nvPr>
            <p:ph type="body" idx="39" hasCustomPrompt="1"/>
          </p:nvPr>
        </p:nvSpPr>
        <p:spPr>
          <a:xfrm>
            <a:off x="761199" y="5249701"/>
            <a:ext cx="3645238" cy="321945"/>
          </a:xfrm>
          <a:prstGeom prst="rect">
            <a:avLst/>
          </a:prstGeom>
        </p:spPr>
        <p:txBody>
          <a:bodyPr vert="horz" lIns="91440" tIns="45720" rIns="91440" bIns="45720" rtlCol="0">
            <a:noAutofit/>
          </a:bodyPr>
          <a:lstStyle>
            <a:lvl1pPr marL="0" indent="0" algn="l" defTabSz="914400" rtl="0" eaLnBrk="1" fontAlgn="auto" latinLnBrk="0" hangingPunct="1">
              <a:lnSpc>
                <a:spcPts val="1800"/>
              </a:lnSpc>
              <a:buNone/>
              <a:defRPr lang="zh-CN" altLang="en-US" sz="1600" b="1" kern="1200" dirty="0" smtClean="0">
                <a:solidFill>
                  <a:schemeClr val="accent1"/>
                </a:solidFill>
                <a:latin typeface="微软雅黑" panose="020B0503020204020204" charset="-122"/>
                <a:ea typeface="微软雅黑" panose="020B0503020204020204" charset="-122"/>
                <a:cs typeface="思源黑体 CN Regular" panose="020B0500000000000000" charset="-122"/>
              </a:defRPr>
            </a:lvl1pPr>
            <a:lvl2pPr marL="457200" indent="0" algn="ctr">
              <a:buNone/>
              <a:defRPr>
                <a:solidFill>
                  <a:schemeClr val="bg1"/>
                </a:solidFill>
                <a:latin typeface="+mj-ea"/>
                <a:ea typeface="+mj-ea"/>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小标题内容</a:t>
            </a:r>
          </a:p>
        </p:txBody>
      </p:sp>
      <p:sp>
        <p:nvSpPr>
          <p:cNvPr id="25" name="文本占位符 36"/>
          <p:cNvSpPr>
            <a:spLocks noGrp="1"/>
          </p:cNvSpPr>
          <p:nvPr>
            <p:ph type="body" sz="quarter" idx="40" hasCustomPrompt="1"/>
          </p:nvPr>
        </p:nvSpPr>
        <p:spPr>
          <a:xfrm>
            <a:off x="761199" y="5703634"/>
            <a:ext cx="4873429" cy="541175"/>
          </a:xfrm>
          <a:noFill/>
        </p:spPr>
        <p:txBody>
          <a:bodyPr wrap="square" rtlCol="0">
            <a:spAutoFit/>
          </a:bodyPr>
          <a:lstStyle>
            <a:lvl1pPr marL="0" indent="0">
              <a:lnSpc>
                <a:spcPct val="100000"/>
              </a:lnSpc>
              <a:buFontTx/>
              <a:buNone/>
              <a:defRPr lang="en-US" altLang="zh-CN" sz="1400" dirty="0">
                <a:solidFill>
                  <a:schemeClr val="tx1">
                    <a:lumMod val="65000"/>
                    <a:lumOff val="35000"/>
                  </a:schemeClr>
                </a:solidFill>
                <a:latin typeface="微软雅黑" panose="020B0503020204020204" charset="-122"/>
                <a:ea typeface="微软雅黑" panose="020B0503020204020204" charset="-122"/>
                <a:cs typeface="思源黑体 CN Regular" panose="020B0500000000000000" charset="-122"/>
              </a:defRPr>
            </a:lvl1pPr>
          </a:lstStyle>
          <a:p>
            <a:pPr marL="0" marR="0" lvl="0" indent="0" algn="l" defTabSz="914400" rtl="0" eaLnBrk="1" fontAlgn="auto" latinLnBrk="0" hangingPunct="1">
              <a:lnSpc>
                <a:spcPts val="1800"/>
              </a:lnSpc>
              <a:spcBef>
                <a:spcPts val="0"/>
              </a:spcBef>
              <a:spcAft>
                <a:spcPts val="1000"/>
              </a:spcAft>
              <a:buClr>
                <a:srgbClr val="1965FA"/>
              </a:buClr>
              <a:buSzTx/>
              <a:buFontTx/>
              <a:buNone/>
              <a:defRPr/>
            </a:pPr>
            <a:r>
              <a:rPr lang="zh-CN" altLang="en-US"/>
              <a:t>正文内容正文内容正文内容正文内容正文内容正文内容正文内容正文内容正文内容正文内容正文内容</a:t>
            </a:r>
            <a:endParaRPr lang="en-US" altLang="zh-CN"/>
          </a:p>
        </p:txBody>
      </p:sp>
      <p:sp>
        <p:nvSpPr>
          <p:cNvPr id="28" name="文本框 27"/>
          <p:cNvSpPr txBox="1"/>
          <p:nvPr userDrawn="1"/>
        </p:nvSpPr>
        <p:spPr>
          <a:xfrm>
            <a:off x="5534660" y="6483350"/>
            <a:ext cx="1198880" cy="245110"/>
          </a:xfrm>
          <a:prstGeom prst="rect">
            <a:avLst/>
          </a:prstGeom>
          <a:noFill/>
        </p:spPr>
        <p:txBody>
          <a:bodyPr wrap="none" rtlCol="0">
            <a:spAutoFit/>
          </a:bodyPr>
          <a:lstStyle/>
          <a:p>
            <a:pPr algn="l"/>
            <a:r>
              <a:rPr lang="zh-CN" altLang="en-US" sz="1000">
                <a:solidFill>
                  <a:schemeClr val="tx1">
                    <a:lumMod val="50000"/>
                    <a:lumOff val="50000"/>
                  </a:schemeClr>
                </a:solidFill>
                <a:sym typeface="+mn-ea"/>
              </a:rPr>
              <a:t>合见工软内部保密</a:t>
            </a:r>
          </a:p>
        </p:txBody>
      </p:sp>
      <p:sp>
        <p:nvSpPr>
          <p:cNvPr id="29" name="灯片编号占位符 6"/>
          <p:cNvSpPr>
            <a:spLocks noGrp="1"/>
          </p:cNvSpPr>
          <p:nvPr>
            <p:ph type="sldNum" sz="quarter" idx="4"/>
          </p:nvPr>
        </p:nvSpPr>
        <p:spPr>
          <a:xfrm>
            <a:off x="9041130" y="6445250"/>
            <a:ext cx="2743200" cy="365125"/>
          </a:xfrm>
          <a:prstGeom prst="rect">
            <a:avLst/>
          </a:prstGeom>
        </p:spPr>
        <p:txBody>
          <a:bodyPr vert="horz" lIns="91440" tIns="45720" rIns="91440" bIns="45720" rtlCol="0" anchor="ctr"/>
          <a:lstStyle>
            <a:lvl1pPr algn="r">
              <a:defRPr sz="1200">
                <a:solidFill>
                  <a:schemeClr val="bg1"/>
                </a:solidFill>
              </a:defRPr>
            </a:lvl1pPr>
          </a:lstStyle>
          <a:p>
            <a:fld id="{7D9BB5D0-35E4-459D-AEF3-FE4D7C45CC19}" type="slidenum">
              <a:rPr lang="zh-CN" altLang="en-US" smtClean="0"/>
              <a:t>‹#›</a:t>
            </a:fld>
            <a:endParaRPr lang="zh-CN" altLang="en-US"/>
          </a:p>
        </p:txBody>
      </p:sp>
      <p:sp>
        <p:nvSpPr>
          <p:cNvPr id="30" name="矩形 29"/>
          <p:cNvSpPr/>
          <p:nvPr userDrawn="1"/>
        </p:nvSpPr>
        <p:spPr>
          <a:xfrm>
            <a:off x="-1270" y="476250"/>
            <a:ext cx="476250" cy="238125"/>
          </a:xfrm>
          <a:prstGeom prst="rect">
            <a:avLst/>
          </a:prstGeom>
          <a:gradFill>
            <a:gsLst>
              <a:gs pos="0">
                <a:srgbClr val="1965FA">
                  <a:alpha val="0"/>
                </a:srgbClr>
              </a:gs>
              <a:gs pos="100000">
                <a:srgbClr val="1965FA"/>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占位符 154"/>
          <p:cNvSpPr>
            <a:spLocks noGrp="1"/>
          </p:cNvSpPr>
          <p:nvPr>
            <p:ph type="body" idx="27" hasCustomPrompt="1"/>
          </p:nvPr>
        </p:nvSpPr>
        <p:spPr>
          <a:xfrm>
            <a:off x="651511" y="317500"/>
            <a:ext cx="6082030" cy="494665"/>
          </a:xfrm>
          <a:prstGeom prst="rect">
            <a:avLst/>
          </a:prstGeom>
        </p:spPr>
        <p:txBody>
          <a:bodyPr vert="horz" lIns="91440" tIns="45720" rIns="91440" bIns="45720" rtlCol="0">
            <a:noAutofit/>
          </a:bodyPr>
          <a:lstStyle>
            <a:lvl1pPr marL="0" indent="0">
              <a:buNone/>
              <a:defRPr sz="2000" b="1">
                <a:solidFill>
                  <a:srgbClr val="1965FA"/>
                </a:solidFill>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单击编辑大标题</a:t>
            </a:r>
          </a:p>
        </p:txBody>
      </p:sp>
      <p:pic>
        <p:nvPicPr>
          <p:cNvPr id="3" name="图片 2" descr="资源 45"/>
          <p:cNvPicPr>
            <a:picLocks noChangeAspect="1"/>
          </p:cNvPicPr>
          <p:nvPr userDrawn="1"/>
        </p:nvPicPr>
        <p:blipFill>
          <a:blip r:embed="rId4"/>
          <a:stretch>
            <a:fillRect/>
          </a:stretch>
        </p:blipFill>
        <p:spPr>
          <a:xfrm>
            <a:off x="10638470" y="455295"/>
            <a:ext cx="1033200" cy="180000"/>
          </a:xfrm>
          <a:prstGeom prst="rect">
            <a:avLst/>
          </a:prstGeom>
        </p:spPr>
      </p:pic>
      <p:sp>
        <p:nvSpPr>
          <p:cNvPr id="26" name="文本占位符 36">
            <a:extLst>
              <a:ext uri="{FF2B5EF4-FFF2-40B4-BE49-F238E27FC236}">
                <a16:creationId xmlns:a16="http://schemas.microsoft.com/office/drawing/2014/main" id="{82A8206F-47B5-4008-A0FD-761393D97517}"/>
              </a:ext>
            </a:extLst>
          </p:cNvPr>
          <p:cNvSpPr>
            <a:spLocks noGrp="1"/>
          </p:cNvSpPr>
          <p:nvPr>
            <p:ph type="body" sz="quarter" idx="42" hasCustomPrompt="1"/>
          </p:nvPr>
        </p:nvSpPr>
        <p:spPr>
          <a:xfrm>
            <a:off x="8827817" y="2325688"/>
            <a:ext cx="2914662" cy="1694952"/>
          </a:xfrm>
          <a:noFill/>
        </p:spPr>
        <p:txBody>
          <a:bodyPr wrap="square" rtlCol="0">
            <a:spAutoFit/>
          </a:bodyPr>
          <a:lstStyle>
            <a:lvl1pPr marL="0" indent="0">
              <a:lnSpc>
                <a:spcPct val="100000"/>
              </a:lnSpc>
              <a:buFontTx/>
              <a:buNone/>
              <a:defRPr lang="en-US" altLang="zh-CN" sz="1400" dirty="0">
                <a:solidFill>
                  <a:schemeClr val="bg1"/>
                </a:solidFill>
              </a:defRPr>
            </a:lvl1pPr>
          </a:lstStyle>
          <a:p>
            <a:pPr marL="0" marR="0" lvl="0" indent="0" algn="l" defTabSz="914400" rtl="0" eaLnBrk="1" fontAlgn="auto" latinLnBrk="0" hangingPunct="1">
              <a:lnSpc>
                <a:spcPts val="1800"/>
              </a:lnSpc>
              <a:spcBef>
                <a:spcPts val="0"/>
              </a:spcBef>
              <a:spcAft>
                <a:spcPts val="1000"/>
              </a:spcAft>
              <a:buClr>
                <a:srgbClr val="1965FA"/>
              </a:buClr>
              <a:buSzTx/>
              <a:buFontTx/>
              <a:buNone/>
              <a:tabLst/>
              <a:defRPr/>
            </a:pPr>
            <a:r>
              <a:rPr lang="zh-CN" altLang="en-US"/>
              <a:t>正文内容正文内容正文内容正文内容正文内容正文内容正文内容正文内容正文内容正文内容正文内容正文内容正文内容正文内容正文内容正文内容正文内容正文内容正文内容正文内容正文内容正文内容</a:t>
            </a: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21"/>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a:t>单击此处编辑母版标题样式</a:t>
            </a:r>
          </a:p>
        </p:txBody>
      </p:sp>
      <p:sp>
        <p:nvSpPr>
          <p:cNvPr id="8" name="文本占位符 7"/>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50">
                <a:solidFill>
                  <a:schemeClr val="tx1">
                    <a:tint val="75000"/>
                  </a:schemeClr>
                </a:solidFill>
              </a:defRPr>
            </a:lvl1pPr>
          </a:lstStyle>
          <a:p>
            <a:r>
              <a:rPr lang="zh-CN" altLang="en-US"/>
              <a:t>合见工软内部保密</a:t>
            </a:r>
          </a:p>
        </p:txBody>
      </p:sp>
      <p:sp>
        <p:nvSpPr>
          <p:cNvPr id="16" name="灯片编号占位符 15"/>
          <p:cNvSpPr>
            <a:spLocks noGrp="1"/>
          </p:cNvSpPr>
          <p:nvPr>
            <p:ph type="sldNum" sz="quarter" idx="4"/>
          </p:nvPr>
        </p:nvSpPr>
        <p:spPr>
          <a:xfrm>
            <a:off x="904113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ustDataLst>
      <p:tags r:id="rId20"/>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Lst>
  <p:hf hd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Clr>
          <a:srgbClr val="1965FA"/>
        </a:buClr>
        <a:buFont typeface="Wingdings" panose="05000000000000000000" charset="0"/>
        <a:buChar char="l"/>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Clr>
          <a:srgbClr val="1965FA"/>
        </a:buClr>
        <a:buFont typeface="Wingdings" panose="05000000000000000000" charset="0"/>
        <a:buChar char="l"/>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Clr>
          <a:srgbClr val="1965FA"/>
        </a:buClr>
        <a:buFont typeface="Wingdings" panose="05000000000000000000" charset="0"/>
        <a:buChar char="l"/>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Clr>
          <a:srgbClr val="1965FA"/>
        </a:buClr>
        <a:buFont typeface="Wingdings" panose="05000000000000000000" charset="0"/>
        <a:buChar char="l"/>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Clr>
          <a:srgbClr val="1965FA"/>
        </a:buClr>
        <a:buFont typeface="Wingdings" panose="05000000000000000000" charset="0"/>
        <a:buChar char="l"/>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EFA71F-B18E-42AA-AF22-7A547D957045}"/>
              </a:ext>
            </a:extLst>
          </p:cNvPr>
          <p:cNvSpPr>
            <a:spLocks noGrp="1"/>
          </p:cNvSpPr>
          <p:nvPr>
            <p:ph type="title"/>
          </p:nvPr>
        </p:nvSpPr>
        <p:spPr>
          <a:xfrm>
            <a:off x="934085" y="2385695"/>
            <a:ext cx="10072271" cy="705485"/>
          </a:xfrm>
        </p:spPr>
        <p:txBody>
          <a:bodyPr/>
          <a:lstStyle/>
          <a:p>
            <a:r>
              <a:rPr lang="en-US" altLang="zh-CN" dirty="0" err="1"/>
              <a:t>vSpace</a:t>
            </a:r>
            <a:r>
              <a:rPr lang="en-US" altLang="zh-CN" dirty="0"/>
              <a:t>-Function Tracer V2.0</a:t>
            </a:r>
            <a:endParaRPr lang="zh-CN" altLang="en-US" dirty="0"/>
          </a:p>
        </p:txBody>
      </p:sp>
      <p:sp>
        <p:nvSpPr>
          <p:cNvPr id="3" name="文本占位符 2">
            <a:extLst>
              <a:ext uri="{FF2B5EF4-FFF2-40B4-BE49-F238E27FC236}">
                <a16:creationId xmlns:a16="http://schemas.microsoft.com/office/drawing/2014/main" id="{1F0EA262-0453-4DD0-9F2D-DBE4FAC45288}"/>
              </a:ext>
            </a:extLst>
          </p:cNvPr>
          <p:cNvSpPr>
            <a:spLocks noGrp="1"/>
          </p:cNvSpPr>
          <p:nvPr>
            <p:ph type="body" idx="1"/>
          </p:nvPr>
        </p:nvSpPr>
        <p:spPr/>
        <p:txBody>
          <a:bodyPr/>
          <a:lstStyle/>
          <a:p>
            <a:r>
              <a:rPr lang="en-US" altLang="zh-CN"/>
              <a:t>Design &amp; Demo</a:t>
            </a:r>
            <a:endParaRPr lang="zh-CN" altLang="en-US"/>
          </a:p>
        </p:txBody>
      </p:sp>
      <p:sp>
        <p:nvSpPr>
          <p:cNvPr id="4" name="文本占位符 2">
            <a:extLst>
              <a:ext uri="{FF2B5EF4-FFF2-40B4-BE49-F238E27FC236}">
                <a16:creationId xmlns:a16="http://schemas.microsoft.com/office/drawing/2014/main" id="{4EDABD8C-EDF4-4839-94E9-1FE120A3714A}"/>
              </a:ext>
            </a:extLst>
          </p:cNvPr>
          <p:cNvSpPr txBox="1">
            <a:spLocks/>
          </p:cNvSpPr>
          <p:nvPr/>
        </p:nvSpPr>
        <p:spPr>
          <a:xfrm>
            <a:off x="934085" y="4112895"/>
            <a:ext cx="4447540" cy="654050"/>
          </a:xfrm>
          <a:prstGeom prst="rect">
            <a:avLst/>
          </a:prstGeom>
        </p:spPr>
        <p:txBody>
          <a:bodyPr vert="horz" lIns="91440" tIns="45720" rIns="91440" bIns="45720" rtlCol="0">
            <a:noAutofit/>
          </a:bodyPr>
          <a:lstStyle>
            <a:lvl1pPr marL="0" indent="0" algn="l" defTabSz="914400" rtl="0" eaLnBrk="1" fontAlgn="auto" latinLnBrk="0" hangingPunct="1">
              <a:lnSpc>
                <a:spcPct val="130000"/>
              </a:lnSpc>
              <a:spcBef>
                <a:spcPts val="0"/>
              </a:spcBef>
              <a:spcAft>
                <a:spcPts val="1000"/>
              </a:spcAft>
              <a:buClr>
                <a:srgbClr val="1965FA"/>
              </a:buClr>
              <a:buFont typeface="Wingdings" panose="05000000000000000000" charset="0"/>
              <a:buNone/>
              <a:defRPr sz="2400" u="none" strike="noStrike" kern="1200" cap="none" spc="150" normalizeH="0" baseline="0">
                <a:solidFill>
                  <a:schemeClr val="bg1"/>
                </a:solidFill>
                <a:uFillTx/>
                <a:latin typeface="+mn-lt"/>
                <a:ea typeface="+mn-ea"/>
                <a:cs typeface="+mn-cs"/>
              </a:defRPr>
            </a:lvl1pPr>
            <a:lvl2pPr marL="457200" indent="0" algn="l" defTabSz="914400" rtl="0" eaLnBrk="1" fontAlgn="auto" latinLnBrk="0" hangingPunct="1">
              <a:lnSpc>
                <a:spcPct val="120000"/>
              </a:lnSpc>
              <a:spcBef>
                <a:spcPts val="0"/>
              </a:spcBef>
              <a:spcAft>
                <a:spcPts val="600"/>
              </a:spcAft>
              <a:buClr>
                <a:srgbClr val="1965FA"/>
              </a:buClr>
              <a:buFont typeface="Wingdings" panose="05000000000000000000" charset="0"/>
              <a:buNone/>
              <a:tabLst>
                <a:tab pos="1609725" algn="l"/>
                <a:tab pos="1609725" algn="l"/>
                <a:tab pos="1609725" algn="l"/>
                <a:tab pos="1609725" algn="l"/>
              </a:tabLst>
              <a:defRPr sz="1600" u="none" strike="noStrike" kern="1200" cap="none" spc="150" normalizeH="0" baseline="0">
                <a:solidFill>
                  <a:schemeClr val="bg1"/>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Clr>
                <a:srgbClr val="1965FA"/>
              </a:buClr>
              <a:buFont typeface="Wingdings" panose="05000000000000000000" charset="0"/>
              <a:buChar char="l"/>
              <a:defRPr sz="1600" u="none" strike="noStrike" kern="1200" cap="none" spc="150" normalizeH="0" baseline="0">
                <a:solidFill>
                  <a:schemeClr val="bg1"/>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Clr>
                <a:srgbClr val="1965FA"/>
              </a:buClr>
              <a:buFont typeface="Wingdings" panose="05000000000000000000" charset="0"/>
              <a:buChar char="l"/>
              <a:defRPr sz="1400" u="none" strike="noStrike" kern="1200" cap="none" spc="150" normalizeH="0" baseline="0">
                <a:solidFill>
                  <a:schemeClr val="bg1"/>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Clr>
                <a:srgbClr val="1965FA"/>
              </a:buClr>
              <a:buFont typeface="Wingdings" panose="05000000000000000000" charset="0"/>
              <a:buChar char="l"/>
              <a:defRPr sz="1400" u="none" strike="noStrike" kern="1200" cap="none" spc="150" normalizeH="0" baseline="0">
                <a:solidFill>
                  <a:schemeClr val="bg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kaichen@univista-isg.com</a:t>
            </a:r>
            <a:endParaRPr lang="zh-CN" altLang="en-US"/>
          </a:p>
        </p:txBody>
      </p:sp>
      <p:sp>
        <p:nvSpPr>
          <p:cNvPr id="5" name="文本占位符 2">
            <a:extLst>
              <a:ext uri="{FF2B5EF4-FFF2-40B4-BE49-F238E27FC236}">
                <a16:creationId xmlns:a16="http://schemas.microsoft.com/office/drawing/2014/main" id="{D73B8DA6-42EA-CD00-C19E-2DD85F04C8EF}"/>
              </a:ext>
            </a:extLst>
          </p:cNvPr>
          <p:cNvSpPr txBox="1">
            <a:spLocks/>
          </p:cNvSpPr>
          <p:nvPr/>
        </p:nvSpPr>
        <p:spPr>
          <a:xfrm>
            <a:off x="934085" y="4766945"/>
            <a:ext cx="4447540" cy="654050"/>
          </a:xfrm>
          <a:prstGeom prst="rect">
            <a:avLst/>
          </a:prstGeom>
        </p:spPr>
        <p:txBody>
          <a:bodyPr vert="horz" lIns="91440" tIns="45720" rIns="91440" bIns="45720" rtlCol="0" anchor="t">
            <a:noAutofit/>
          </a:bodyPr>
          <a:lstStyle>
            <a:lvl1pPr marL="0" indent="0" algn="l" defTabSz="914400" rtl="0" eaLnBrk="1" fontAlgn="auto" latinLnBrk="0" hangingPunct="1">
              <a:lnSpc>
                <a:spcPct val="130000"/>
              </a:lnSpc>
              <a:spcBef>
                <a:spcPts val="0"/>
              </a:spcBef>
              <a:spcAft>
                <a:spcPts val="1000"/>
              </a:spcAft>
              <a:buClr>
                <a:srgbClr val="1965FA"/>
              </a:buClr>
              <a:buFont typeface="Wingdings" panose="05000000000000000000" charset="0"/>
              <a:buNone/>
              <a:defRPr sz="2400" u="none" strike="noStrike" kern="1200" cap="none" spc="150" normalizeH="0" baseline="0">
                <a:solidFill>
                  <a:schemeClr val="bg1"/>
                </a:solidFill>
                <a:uFillTx/>
                <a:latin typeface="+mn-lt"/>
                <a:ea typeface="+mn-ea"/>
                <a:cs typeface="+mn-cs"/>
              </a:defRPr>
            </a:lvl1pPr>
            <a:lvl2pPr marL="457200" indent="0" algn="l" defTabSz="914400" rtl="0" eaLnBrk="1" fontAlgn="auto" latinLnBrk="0" hangingPunct="1">
              <a:lnSpc>
                <a:spcPct val="120000"/>
              </a:lnSpc>
              <a:spcBef>
                <a:spcPts val="0"/>
              </a:spcBef>
              <a:spcAft>
                <a:spcPts val="600"/>
              </a:spcAft>
              <a:buClr>
                <a:srgbClr val="1965FA"/>
              </a:buClr>
              <a:buFont typeface="Wingdings" panose="05000000000000000000" charset="0"/>
              <a:buNone/>
              <a:tabLst>
                <a:tab pos="1609725" algn="l"/>
                <a:tab pos="1609725" algn="l"/>
                <a:tab pos="1609725" algn="l"/>
                <a:tab pos="1609725" algn="l"/>
              </a:tabLst>
              <a:defRPr sz="1600" u="none" strike="noStrike" kern="1200" cap="none" spc="150" normalizeH="0" baseline="0">
                <a:solidFill>
                  <a:schemeClr val="bg1"/>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Clr>
                <a:srgbClr val="1965FA"/>
              </a:buClr>
              <a:buFont typeface="Wingdings" panose="05000000000000000000" charset="0"/>
              <a:buChar char="l"/>
              <a:defRPr sz="1600" u="none" strike="noStrike" kern="1200" cap="none" spc="150" normalizeH="0" baseline="0">
                <a:solidFill>
                  <a:schemeClr val="bg1"/>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Clr>
                <a:srgbClr val="1965FA"/>
              </a:buClr>
              <a:buFont typeface="Wingdings" panose="05000000000000000000" charset="0"/>
              <a:buChar char="l"/>
              <a:defRPr sz="1400" u="none" strike="noStrike" kern="1200" cap="none" spc="150" normalizeH="0" baseline="0">
                <a:solidFill>
                  <a:schemeClr val="bg1"/>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Clr>
                <a:srgbClr val="1965FA"/>
              </a:buClr>
              <a:buFont typeface="Wingdings" panose="05000000000000000000" charset="0"/>
              <a:buChar char="l"/>
              <a:defRPr sz="1400" u="none" strike="noStrike" kern="1200" cap="none" spc="150" normalizeH="0" baseline="0">
                <a:solidFill>
                  <a:schemeClr val="bg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2023/8/4</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9041130" y="6356350"/>
            <a:ext cx="2743200" cy="365125"/>
          </a:xfrm>
        </p:spPr>
        <p:txBody>
          <a:bodyPr/>
          <a:lstStyle/>
          <a:p>
            <a:fld id="{7D9BB5D0-35E4-459D-AEF3-FE4D7C45CC19}" type="slidenum">
              <a:rPr lang="zh-CN" altLang="en-US" smtClean="0"/>
              <a:pPr/>
              <a:t>2</a:t>
            </a:fld>
            <a:endParaRPr lang="zh-CN" altLang="en-US"/>
          </a:p>
        </p:txBody>
      </p:sp>
      <p:sp>
        <p:nvSpPr>
          <p:cNvPr id="4" name="内容占位符 3">
            <a:extLst>
              <a:ext uri="{FF2B5EF4-FFF2-40B4-BE49-F238E27FC236}">
                <a16:creationId xmlns:a16="http://schemas.microsoft.com/office/drawing/2014/main" id="{957BFE88-AADB-4781-834C-7F4D1DAEA441}"/>
              </a:ext>
            </a:extLst>
          </p:cNvPr>
          <p:cNvSpPr>
            <a:spLocks noGrp="1"/>
          </p:cNvSpPr>
          <p:nvPr>
            <p:ph idx="31"/>
          </p:nvPr>
        </p:nvSpPr>
        <p:spPr>
          <a:xfrm>
            <a:off x="1057013" y="1984375"/>
            <a:ext cx="8514640" cy="4069080"/>
          </a:xfrm>
        </p:spPr>
        <p:txBody>
          <a:bodyPr>
            <a:normAutofit/>
          </a:bodyPr>
          <a:lstStyle/>
          <a:p>
            <a:r>
              <a:rPr lang="en-US" altLang="zh-CN" sz="4000"/>
              <a:t>Requirements &amp; Sample</a:t>
            </a:r>
          </a:p>
          <a:p>
            <a:r>
              <a:rPr lang="en-US" altLang="zh-CN" sz="4000"/>
              <a:t>Design</a:t>
            </a:r>
          </a:p>
          <a:p>
            <a:r>
              <a:rPr lang="en-US" altLang="zh-CN" sz="4000"/>
              <a:t>Implement</a:t>
            </a:r>
          </a:p>
          <a:p>
            <a:r>
              <a:rPr lang="en-US" altLang="zh-CN" sz="4000" err="1"/>
              <a:t>Demostration</a:t>
            </a:r>
            <a:endParaRPr lang="en-US" altLang="zh-CN"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190500" y="1259205"/>
            <a:ext cx="5772785" cy="4521200"/>
          </a:xfrm>
        </p:spPr>
        <p:txBody>
          <a:bodyPr>
            <a:normAutofit/>
          </a:bodyPr>
          <a:lstStyle/>
          <a:p>
            <a:r>
              <a:rPr lang="en-US" altLang="zh-CN" sz="1600" b="1">
                <a:latin typeface="+mj-ea"/>
                <a:ea typeface="+mj-ea"/>
              </a:rPr>
              <a:t>Dashboard Content</a:t>
            </a:r>
            <a:endParaRPr lang="zh-CN" altLang="en-US" sz="1600" b="1">
              <a:latin typeface="+mj-ea"/>
              <a:ea typeface="+mj-ea"/>
            </a:endParaRPr>
          </a:p>
        </p:txBody>
      </p:sp>
      <p:sp>
        <p:nvSpPr>
          <p:cNvPr id="9" name="内容占位符 8"/>
          <p:cNvSpPr>
            <a:spLocks noGrp="1"/>
          </p:cNvSpPr>
          <p:nvPr>
            <p:ph idx="31"/>
          </p:nvPr>
        </p:nvSpPr>
        <p:spPr>
          <a:xfrm>
            <a:off x="5612235" y="1259205"/>
            <a:ext cx="6123835" cy="4531995"/>
          </a:xfrm>
        </p:spPr>
        <p:txBody>
          <a:bodyPr/>
          <a:lstStyle/>
          <a:p>
            <a:r>
              <a:rPr lang="en-US" altLang="zh-CN" sz="1400" b="1">
                <a:latin typeface="+mj-ea"/>
                <a:ea typeface="+mj-ea"/>
              </a:rPr>
              <a:t>Sample</a:t>
            </a:r>
            <a:endParaRPr lang="zh-CN" altLang="en-US" sz="1400" b="1">
              <a:latin typeface="+mj-ea"/>
              <a:ea typeface="+mj-ea"/>
            </a:endParaRPr>
          </a:p>
          <a:p>
            <a:endParaRPr lang="zh-CN" altLang="en-US"/>
          </a:p>
        </p:txBody>
      </p:sp>
      <p:sp>
        <p:nvSpPr>
          <p:cNvPr id="5" name="文本占位符 4"/>
          <p:cNvSpPr>
            <a:spLocks noGrp="1"/>
          </p:cNvSpPr>
          <p:nvPr>
            <p:ph type="body" idx="27"/>
          </p:nvPr>
        </p:nvSpPr>
        <p:spPr/>
        <p:txBody>
          <a:bodyPr/>
          <a:lstStyle/>
          <a:p>
            <a:r>
              <a:rPr lang="en-US" altLang="zh-CN"/>
              <a:t>Requirements &amp; Sample</a:t>
            </a:r>
          </a:p>
          <a:p>
            <a:endParaRPr lang="zh-CN" altLang="en-US"/>
          </a:p>
        </p:txBody>
      </p:sp>
      <p:sp>
        <p:nvSpPr>
          <p:cNvPr id="6" name="灯片编号占位符 5"/>
          <p:cNvSpPr>
            <a:spLocks noGrp="1"/>
          </p:cNvSpPr>
          <p:nvPr>
            <p:ph type="sldNum" sz="quarter" idx="4"/>
          </p:nvPr>
        </p:nvSpPr>
        <p:spPr>
          <a:xfrm>
            <a:off x="9041130" y="6445250"/>
            <a:ext cx="2743200" cy="365125"/>
          </a:xfrm>
        </p:spPr>
        <p:txBody>
          <a:bodyPr/>
          <a:lstStyle/>
          <a:p>
            <a:fld id="{7D9BB5D0-35E4-459D-AEF3-FE4D7C45CC19}" type="slidenum">
              <a:rPr lang="zh-CN" altLang="en-US" smtClean="0"/>
              <a:t>3</a:t>
            </a:fld>
            <a:endParaRPr lang="zh-CN" altLang="en-US"/>
          </a:p>
        </p:txBody>
      </p:sp>
      <p:sp>
        <p:nvSpPr>
          <p:cNvPr id="7" name="文本框 6"/>
          <p:cNvSpPr txBox="1"/>
          <p:nvPr/>
        </p:nvSpPr>
        <p:spPr>
          <a:xfrm>
            <a:off x="190500" y="1723611"/>
            <a:ext cx="5262344" cy="2316403"/>
          </a:xfrm>
          <a:prstGeom prst="rect">
            <a:avLst/>
          </a:prstGeom>
          <a:noFill/>
        </p:spPr>
        <p:txBody>
          <a:bodyPr wrap="square" rtlCol="0">
            <a:spAutoFit/>
          </a:bodyPr>
          <a:lstStyle/>
          <a:p>
            <a:pPr marL="171450" indent="-171450" algn="l">
              <a:lnSpc>
                <a:spcPct val="150000"/>
              </a:lnSpc>
              <a:buFont typeface="Arial" panose="020B0604020202020204" pitchFamily="34" charset="0"/>
              <a:buChar char="•"/>
            </a:pPr>
            <a:r>
              <a:rPr lang="en-US" altLang="zh-CN" sz="1400">
                <a:solidFill>
                  <a:srgbClr val="1965FA"/>
                </a:solidFill>
                <a:latin typeface="微软雅黑" panose="020B0503020204020204" charset="-122"/>
                <a:ea typeface="微软雅黑" panose="020B0503020204020204" charset="-122"/>
                <a:cs typeface="微软雅黑" panose="020B0503020204020204" charset="-122"/>
              </a:rPr>
              <a:t>%time: occupying time percentage of a specific function </a:t>
            </a:r>
          </a:p>
          <a:p>
            <a:pPr marL="171450" indent="-171450" algn="l">
              <a:lnSpc>
                <a:spcPct val="150000"/>
              </a:lnSpc>
              <a:buFont typeface="Arial" panose="020B0604020202020204" pitchFamily="34" charset="0"/>
              <a:buChar char="•"/>
            </a:pPr>
            <a:r>
              <a:rPr lang="en-US" altLang="zh-CN" sz="1400">
                <a:solidFill>
                  <a:srgbClr val="1965FA"/>
                </a:solidFill>
                <a:latin typeface="微软雅黑" panose="020B0503020204020204" charset="-122"/>
                <a:ea typeface="微软雅黑" panose="020B0503020204020204" charset="-122"/>
                <a:cs typeface="微软雅黑" panose="020B0503020204020204" charset="-122"/>
              </a:rPr>
              <a:t>cumulative seconds: cumulative running time of a specific function</a:t>
            </a:r>
          </a:p>
          <a:p>
            <a:pPr marL="171450" indent="-171450" algn="l">
              <a:lnSpc>
                <a:spcPct val="150000"/>
              </a:lnSpc>
              <a:buFont typeface="Arial" panose="020B0604020202020204" pitchFamily="34" charset="0"/>
              <a:buChar char="•"/>
            </a:pPr>
            <a:r>
              <a:rPr lang="en-US" altLang="zh-CN" sz="1400">
                <a:solidFill>
                  <a:srgbClr val="1965FA"/>
                </a:solidFill>
                <a:latin typeface="微软雅黑" panose="020B0503020204020204" charset="-122"/>
                <a:ea typeface="微软雅黑" panose="020B0503020204020204" charset="-122"/>
                <a:cs typeface="微软雅黑" panose="020B0503020204020204" charset="-122"/>
              </a:rPr>
              <a:t>calls: function call times</a:t>
            </a:r>
          </a:p>
          <a:p>
            <a:pPr marL="171450" indent="-171450" algn="l">
              <a:lnSpc>
                <a:spcPct val="150000"/>
              </a:lnSpc>
              <a:buFont typeface="Arial" panose="020B0604020202020204" pitchFamily="34" charset="0"/>
              <a:buChar char="•"/>
            </a:pPr>
            <a:r>
              <a:rPr lang="en-US" altLang="zh-CN" sz="1400">
                <a:solidFill>
                  <a:srgbClr val="1965FA"/>
                </a:solidFill>
                <a:latin typeface="微软雅黑" panose="020B0503020204020204" charset="-122"/>
                <a:ea typeface="微软雅黑" panose="020B0503020204020204" charset="-122"/>
                <a:cs typeface="微软雅黑" panose="020B0503020204020204" charset="-122"/>
              </a:rPr>
              <a:t>name: function name</a:t>
            </a:r>
          </a:p>
          <a:p>
            <a:pPr marL="171450" indent="-171450" algn="l">
              <a:lnSpc>
                <a:spcPct val="150000"/>
              </a:lnSpc>
              <a:buFont typeface="Arial" panose="020B0604020202020204" pitchFamily="34" charset="0"/>
              <a:buChar char="•"/>
            </a:pPr>
            <a:r>
              <a:rPr lang="en-US" altLang="zh-CN" sz="1400">
                <a:solidFill>
                  <a:srgbClr val="1965FA"/>
                </a:solidFill>
                <a:latin typeface="微软雅黑" panose="020B0503020204020204" charset="-122"/>
                <a:ea typeface="微软雅黑" panose="020B0503020204020204" charset="-122"/>
                <a:cs typeface="微软雅黑" panose="020B0503020204020204" charset="-122"/>
              </a:rPr>
              <a:t>children: child function called by a specific function</a:t>
            </a:r>
          </a:p>
          <a:p>
            <a:pPr algn="l">
              <a:lnSpc>
                <a:spcPct val="150000"/>
              </a:lnSpc>
            </a:pPr>
            <a:endParaRPr lang="en-US" altLang="zh-CN" sz="1400">
              <a:solidFill>
                <a:srgbClr val="1965FA"/>
              </a:solidFill>
              <a:latin typeface="微软雅黑" panose="020B0503020204020204" charset="-122"/>
              <a:ea typeface="微软雅黑" panose="020B0503020204020204" charset="-122"/>
              <a:cs typeface="微软雅黑" panose="020B0503020204020204" charset="-122"/>
              <a:sym typeface="+mn-ea"/>
            </a:endParaRPr>
          </a:p>
        </p:txBody>
      </p:sp>
      <p:pic>
        <p:nvPicPr>
          <p:cNvPr id="11" name="图片 10" descr="图形用户界面&#10;&#10;描述已自动生成">
            <a:extLst>
              <a:ext uri="{FF2B5EF4-FFF2-40B4-BE49-F238E27FC236}">
                <a16:creationId xmlns:a16="http://schemas.microsoft.com/office/drawing/2014/main" id="{DDC7C328-E4CD-84FB-D6D4-A99554622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2235" y="1685222"/>
            <a:ext cx="5772784" cy="461207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27"/>
          </p:nvPr>
        </p:nvSpPr>
        <p:spPr/>
        <p:txBody>
          <a:bodyPr/>
          <a:lstStyle/>
          <a:p>
            <a:r>
              <a:rPr lang="en-US" altLang="zh-CN"/>
              <a:t>Design</a:t>
            </a:r>
            <a:endParaRPr lang="zh-CN" altLang="en-US"/>
          </a:p>
        </p:txBody>
      </p:sp>
      <p:sp>
        <p:nvSpPr>
          <p:cNvPr id="9" name="内容占位符 8"/>
          <p:cNvSpPr>
            <a:spLocks noGrp="1"/>
          </p:cNvSpPr>
          <p:nvPr>
            <p:ph idx="31"/>
          </p:nvPr>
        </p:nvSpPr>
        <p:spPr>
          <a:xfrm>
            <a:off x="181248" y="812165"/>
            <a:ext cx="11603083" cy="2049871"/>
          </a:xfrm>
        </p:spPr>
        <p:txBody>
          <a:bodyPr/>
          <a:lstStyle/>
          <a:p>
            <a:r>
              <a:rPr lang="en-US" altLang="zh-CN" sz="1600" b="1">
                <a:latin typeface="+mj-ea"/>
                <a:ea typeface="+mj-ea"/>
              </a:rPr>
              <a:t>1. Get function pc info</a:t>
            </a:r>
            <a:endParaRPr lang="zh-CN" altLang="en-US" sz="1600" b="1">
              <a:latin typeface="+mj-ea"/>
              <a:ea typeface="+mj-ea"/>
            </a:endParaRPr>
          </a:p>
          <a:p>
            <a:endParaRPr lang="zh-CN" altLang="en-US"/>
          </a:p>
        </p:txBody>
      </p:sp>
      <p:sp>
        <p:nvSpPr>
          <p:cNvPr id="2" name="灯片编号占位符 1"/>
          <p:cNvSpPr>
            <a:spLocks noGrp="1"/>
          </p:cNvSpPr>
          <p:nvPr>
            <p:ph type="sldNum" sz="quarter" idx="4"/>
          </p:nvPr>
        </p:nvSpPr>
        <p:spPr>
          <a:xfrm>
            <a:off x="9041130" y="6445250"/>
            <a:ext cx="2743200" cy="365125"/>
          </a:xfrm>
        </p:spPr>
        <p:txBody>
          <a:bodyPr/>
          <a:lstStyle/>
          <a:p>
            <a:fld id="{7D9BB5D0-35E4-459D-AEF3-FE4D7C45CC19}" type="slidenum">
              <a:rPr lang="zh-CN" altLang="en-US" smtClean="0"/>
              <a:t>4</a:t>
            </a:fld>
            <a:endParaRPr lang="zh-CN" altLang="en-US"/>
          </a:p>
        </p:txBody>
      </p:sp>
      <p:sp>
        <p:nvSpPr>
          <p:cNvPr id="10" name="文本框 9"/>
          <p:cNvSpPr txBox="1"/>
          <p:nvPr/>
        </p:nvSpPr>
        <p:spPr>
          <a:xfrm>
            <a:off x="181248" y="1098603"/>
            <a:ext cx="7197226" cy="2491580"/>
          </a:xfrm>
          <a:prstGeom prst="rect">
            <a:avLst/>
          </a:prstGeom>
          <a:noFill/>
        </p:spPr>
        <p:txBody>
          <a:bodyPr wrap="square" rtlCol="0">
            <a:spAutoFit/>
          </a:bodyPr>
          <a:lstStyle/>
          <a:p>
            <a:pPr marL="685800" lvl="1" indent="-228600">
              <a:lnSpc>
                <a:spcPct val="150000"/>
              </a:lnSpc>
              <a:buFont typeface="+mj-lt"/>
              <a:buAutoNum type="arabicPeriod"/>
            </a:pPr>
            <a:r>
              <a:rPr lang="en-US" altLang="zh-CN" sz="1200">
                <a:solidFill>
                  <a:srgbClr val="1965FA"/>
                </a:solidFill>
                <a:latin typeface="微软雅黑" panose="020B0503020204020204" charset="-122"/>
                <a:ea typeface="微软雅黑" panose="020B0503020204020204" charset="-122"/>
                <a:cs typeface="微软雅黑" panose="020B0503020204020204" charset="-122"/>
              </a:rPr>
              <a:t>Generally we use </a:t>
            </a:r>
            <a:r>
              <a:rPr lang="en-US" altLang="zh-CN" sz="1200" err="1">
                <a:solidFill>
                  <a:srgbClr val="1965FA"/>
                </a:solidFill>
                <a:latin typeface="微软雅黑" panose="020B0503020204020204" charset="-122"/>
                <a:ea typeface="微软雅黑" panose="020B0503020204020204" charset="-122"/>
                <a:cs typeface="微软雅黑" panose="020B0503020204020204" charset="-122"/>
              </a:rPr>
              <a:t>drawfdump</a:t>
            </a:r>
            <a:r>
              <a:rPr lang="en-US" altLang="zh-CN" sz="1200">
                <a:solidFill>
                  <a:srgbClr val="1965FA"/>
                </a:solidFill>
                <a:latin typeface="微软雅黑" panose="020B0503020204020204" charset="-122"/>
                <a:ea typeface="微软雅黑" panose="020B0503020204020204" charset="-122"/>
                <a:cs typeface="微软雅黑" panose="020B0503020204020204" charset="-122"/>
              </a:rPr>
              <a:t> tool to generate the dwarf sections in object files with a human-readable form.</a:t>
            </a:r>
          </a:p>
          <a:p>
            <a:pPr marL="685800" lvl="1" indent="-228600">
              <a:lnSpc>
                <a:spcPct val="150000"/>
              </a:lnSpc>
              <a:buFont typeface="+mj-lt"/>
              <a:buAutoNum type="arabicPeriod"/>
            </a:pPr>
            <a:r>
              <a:rPr lang="en-US" altLang="zh-CN" sz="1200">
                <a:solidFill>
                  <a:srgbClr val="1965FA"/>
                </a:solidFill>
                <a:latin typeface="微软雅黑" panose="020B0503020204020204" charset="-122"/>
                <a:ea typeface="微软雅黑" panose="020B0503020204020204" charset="-122"/>
                <a:cs typeface="微软雅黑" panose="020B0503020204020204" charset="-122"/>
              </a:rPr>
              <a:t>We use a regular expression to</a:t>
            </a:r>
            <a:r>
              <a:rPr lang="zh-CN" altLang="en-US" sz="1200">
                <a:solidFill>
                  <a:srgbClr val="1965FA"/>
                </a:solidFill>
                <a:latin typeface="微软雅黑" panose="020B0503020204020204" charset="-122"/>
                <a:ea typeface="微软雅黑" panose="020B0503020204020204" charset="-122"/>
                <a:cs typeface="微软雅黑" panose="020B0503020204020204" charset="-122"/>
              </a:rPr>
              <a:t> </a:t>
            </a:r>
            <a:r>
              <a:rPr lang="en-US" altLang="zh-CN" sz="1200">
                <a:solidFill>
                  <a:srgbClr val="1965FA"/>
                </a:solidFill>
                <a:latin typeface="微软雅黑" panose="020B0503020204020204" charset="-122"/>
                <a:ea typeface="微软雅黑" panose="020B0503020204020204" charset="-122"/>
                <a:cs typeface="微软雅黑" panose="020B0503020204020204" charset="-122"/>
              </a:rPr>
              <a:t>extract the information we need:</a:t>
            </a:r>
            <a:r>
              <a:rPr lang="zh-CN" altLang="en-US" sz="1200">
                <a:solidFill>
                  <a:srgbClr val="1965FA"/>
                </a:solidFill>
                <a:latin typeface="微软雅黑" panose="020B0503020204020204" charset="-122"/>
                <a:ea typeface="微软雅黑" panose="020B0503020204020204" charset="-122"/>
                <a:cs typeface="微软雅黑" panose="020B0503020204020204" charset="-122"/>
              </a:rPr>
              <a:t> </a:t>
            </a:r>
            <a:r>
              <a:rPr lang="en-US" altLang="zh-CN" sz="1200">
                <a:solidFill>
                  <a:srgbClr val="1965FA"/>
                </a:solidFill>
                <a:latin typeface="微软雅黑" panose="020B0503020204020204" charset="-122"/>
                <a:ea typeface="微软雅黑" panose="020B0503020204020204" charset="-122"/>
                <a:cs typeface="微软雅黑" panose="020B0503020204020204" charset="-122"/>
              </a:rPr>
              <a:t>high/low pc address of each function in the object file.</a:t>
            </a:r>
          </a:p>
          <a:p>
            <a:pPr marL="685800" lvl="1" indent="-228600">
              <a:lnSpc>
                <a:spcPct val="150000"/>
              </a:lnSpc>
              <a:buFont typeface="+mj-lt"/>
              <a:buAutoNum type="arabicPeriod"/>
            </a:pPr>
            <a:r>
              <a:rPr lang="en-US" altLang="zh-CN" sz="1200">
                <a:solidFill>
                  <a:srgbClr val="1965FA"/>
                </a:solidFill>
                <a:latin typeface="微软雅黑" panose="020B0503020204020204" charset="-122"/>
                <a:ea typeface="微软雅黑" panose="020B0503020204020204" charset="-122"/>
                <a:cs typeface="微软雅黑" panose="020B0503020204020204" charset="-122"/>
              </a:rPr>
              <a:t>With</a:t>
            </a:r>
            <a:r>
              <a:rPr lang="zh-CN" altLang="en-US" sz="1200">
                <a:solidFill>
                  <a:srgbClr val="1965FA"/>
                </a:solidFill>
                <a:latin typeface="微软雅黑" panose="020B0503020204020204" charset="-122"/>
                <a:ea typeface="微软雅黑" panose="020B0503020204020204" charset="-122"/>
                <a:cs typeface="微软雅黑" panose="020B0503020204020204" charset="-122"/>
              </a:rPr>
              <a:t> </a:t>
            </a:r>
            <a:r>
              <a:rPr lang="en-US" altLang="zh-CN" sz="1200">
                <a:solidFill>
                  <a:srgbClr val="1965FA"/>
                </a:solidFill>
                <a:latin typeface="微软雅黑" panose="020B0503020204020204" charset="-122"/>
                <a:ea typeface="微软雅黑" panose="020B0503020204020204" charset="-122"/>
                <a:cs typeface="微软雅黑" panose="020B0503020204020204" charset="-122"/>
              </a:rPr>
              <a:t>the</a:t>
            </a:r>
            <a:r>
              <a:rPr lang="zh-CN" altLang="en-US" sz="1200">
                <a:solidFill>
                  <a:srgbClr val="1965FA"/>
                </a:solidFill>
                <a:latin typeface="微软雅黑" panose="020B0503020204020204" charset="-122"/>
                <a:ea typeface="微软雅黑" panose="020B0503020204020204" charset="-122"/>
                <a:cs typeface="微软雅黑" panose="020B0503020204020204" charset="-122"/>
              </a:rPr>
              <a:t> </a:t>
            </a:r>
            <a:r>
              <a:rPr lang="en-US" altLang="zh-CN" sz="1200">
                <a:solidFill>
                  <a:srgbClr val="1965FA"/>
                </a:solidFill>
                <a:latin typeface="微软雅黑" panose="020B0503020204020204" charset="-122"/>
                <a:ea typeface="微软雅黑" panose="020B0503020204020204" charset="-122"/>
                <a:cs typeface="微软雅黑" panose="020B0503020204020204" charset="-122"/>
              </a:rPr>
              <a:t>content we got above,  we create a hash map with function’s low pc as key and function name and high pc as value. Every time we got a pc address access in running program, we can find out the address if it is the low pc address of a specific function.</a:t>
            </a:r>
          </a:p>
          <a:p>
            <a:pPr>
              <a:lnSpc>
                <a:spcPct val="150000"/>
              </a:lnSpc>
            </a:pPr>
            <a:endParaRPr lang="en-US" altLang="zh-CN" sz="900">
              <a:solidFill>
                <a:srgbClr val="1965FA"/>
              </a:solidFill>
              <a:latin typeface="微软雅黑" panose="020B0503020204020204" charset="-122"/>
              <a:ea typeface="微软雅黑" panose="020B0503020204020204" charset="-122"/>
              <a:cs typeface="微软雅黑" panose="020B0503020204020204" charset="-122"/>
              <a:sym typeface="+mn-ea"/>
            </a:endParaRPr>
          </a:p>
        </p:txBody>
      </p:sp>
      <p:sp>
        <p:nvSpPr>
          <p:cNvPr id="7" name="内容占位符 8">
            <a:extLst>
              <a:ext uri="{FF2B5EF4-FFF2-40B4-BE49-F238E27FC236}">
                <a16:creationId xmlns:a16="http://schemas.microsoft.com/office/drawing/2014/main" id="{27DE0889-DCD5-78ED-D057-3736178C6755}"/>
              </a:ext>
            </a:extLst>
          </p:cNvPr>
          <p:cNvSpPr txBox="1">
            <a:spLocks/>
          </p:cNvSpPr>
          <p:nvPr/>
        </p:nvSpPr>
        <p:spPr>
          <a:xfrm>
            <a:off x="181247" y="3540035"/>
            <a:ext cx="4861016" cy="4376906"/>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spcAft>
                <a:spcPts val="1000"/>
              </a:spcAft>
              <a:buClr>
                <a:srgbClr val="1965FA"/>
              </a:buClr>
              <a:buFont typeface="Wingdings" panose="05000000000000000000" charset="0"/>
              <a:buNone/>
              <a:defRPr sz="1400" u="none" strike="noStrike" kern="1200" cap="none" spc="150" normalizeH="0" baseline="0">
                <a:solidFill>
                  <a:schemeClr val="tx1">
                    <a:lumMod val="65000"/>
                    <a:lumOff val="35000"/>
                  </a:schemeClr>
                </a:solidFill>
                <a:uFillTx/>
                <a:latin typeface="+mn-lt"/>
                <a:ea typeface="+mn-ea"/>
                <a:cs typeface="+mn-cs"/>
              </a:defRPr>
            </a:lvl1pPr>
            <a:lvl2pPr marL="0" indent="0" algn="l" defTabSz="914400" rtl="0" eaLnBrk="1" fontAlgn="auto" latinLnBrk="0" hangingPunct="1">
              <a:lnSpc>
                <a:spcPct val="120000"/>
              </a:lnSpc>
              <a:spcBef>
                <a:spcPts val="0"/>
              </a:spcBef>
              <a:spcAft>
                <a:spcPts val="600"/>
              </a:spcAft>
              <a:buClr>
                <a:srgbClr val="1965FA"/>
              </a:buClr>
              <a:buFont typeface="Wingdings" panose="05000000000000000000" charset="0"/>
              <a:buNone/>
              <a:tabLst>
                <a:tab pos="1609725" algn="l"/>
                <a:tab pos="1609725" algn="l"/>
                <a:tab pos="1609725" algn="l"/>
                <a:tab pos="1609725" algn="l"/>
              </a:tabLst>
              <a:defRPr sz="1200" u="none" strike="noStrike" kern="1200" cap="none" spc="150" normalizeH="0" baseline="0">
                <a:solidFill>
                  <a:schemeClr val="tx1">
                    <a:lumMod val="65000"/>
                    <a:lumOff val="35000"/>
                  </a:schemeClr>
                </a:solidFill>
                <a:uFillTx/>
                <a:latin typeface="+mn-lt"/>
                <a:ea typeface="+mn-ea"/>
                <a:cs typeface="+mn-cs"/>
              </a:defRPr>
            </a:lvl2pPr>
            <a:lvl3pPr marL="0" indent="0" algn="l" defTabSz="914400" rtl="0" eaLnBrk="1" fontAlgn="auto" latinLnBrk="0" hangingPunct="1">
              <a:lnSpc>
                <a:spcPct val="120000"/>
              </a:lnSpc>
              <a:spcBef>
                <a:spcPts val="0"/>
              </a:spcBef>
              <a:spcAft>
                <a:spcPts val="600"/>
              </a:spcAft>
              <a:buClr>
                <a:srgbClr val="1965FA"/>
              </a:buClr>
              <a:buFont typeface="Wingdings" panose="05000000000000000000" charset="0"/>
              <a:buNone/>
              <a:defRPr sz="1000" u="none" strike="noStrike" kern="1200" cap="none" spc="150" normalizeH="0" baseline="0">
                <a:solidFill>
                  <a:schemeClr val="tx1">
                    <a:lumMod val="65000"/>
                    <a:lumOff val="35000"/>
                  </a:schemeClr>
                </a:solidFill>
                <a:uFillTx/>
                <a:latin typeface="+mn-lt"/>
                <a:ea typeface="+mn-ea"/>
                <a:cs typeface="+mn-cs"/>
              </a:defRPr>
            </a:lvl3pPr>
            <a:lvl4pPr marL="0" indent="0" algn="l" defTabSz="914400" rtl="0" eaLnBrk="1" fontAlgn="auto" latinLnBrk="0" hangingPunct="1">
              <a:lnSpc>
                <a:spcPct val="120000"/>
              </a:lnSpc>
              <a:spcBef>
                <a:spcPts val="0"/>
              </a:spcBef>
              <a:spcAft>
                <a:spcPts val="300"/>
              </a:spcAft>
              <a:buClr>
                <a:srgbClr val="1965FA"/>
              </a:buClr>
              <a:buFont typeface="Wingdings" panose="05000000000000000000" charset="0"/>
              <a:buNone/>
              <a:defRPr sz="1400" u="none" strike="noStrike" kern="1200" cap="none" spc="150" normalizeH="0" baseline="0">
                <a:solidFill>
                  <a:schemeClr val="tx1">
                    <a:lumMod val="65000"/>
                    <a:lumOff val="35000"/>
                  </a:schemeClr>
                </a:solidFill>
                <a:uFillTx/>
                <a:latin typeface="+mn-lt"/>
                <a:ea typeface="+mn-ea"/>
                <a:cs typeface="+mn-cs"/>
              </a:defRPr>
            </a:lvl4pPr>
            <a:lvl5pPr marL="0" indent="0" algn="l" defTabSz="914400" rtl="0" eaLnBrk="1" fontAlgn="auto" latinLnBrk="0" hangingPunct="1">
              <a:lnSpc>
                <a:spcPct val="120000"/>
              </a:lnSpc>
              <a:spcBef>
                <a:spcPts val="0"/>
              </a:spcBef>
              <a:spcAft>
                <a:spcPts val="300"/>
              </a:spcAft>
              <a:buClr>
                <a:srgbClr val="1965FA"/>
              </a:buClr>
              <a:buFont typeface="Wingdings" panose="05000000000000000000" charset="0"/>
              <a:buNone/>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b="1">
                <a:latin typeface="+mj-ea"/>
                <a:ea typeface="+mj-ea"/>
              </a:rPr>
              <a:t>2. Maintain a stack</a:t>
            </a:r>
            <a:endParaRPr lang="zh-CN" altLang="en-US" sz="1600" b="1">
              <a:latin typeface="+mj-ea"/>
              <a:ea typeface="+mj-ea"/>
            </a:endParaRPr>
          </a:p>
          <a:p>
            <a:endParaRPr lang="zh-CN" altLang="en-US"/>
          </a:p>
        </p:txBody>
      </p:sp>
      <p:pic>
        <p:nvPicPr>
          <p:cNvPr id="6" name="图片 5">
            <a:extLst>
              <a:ext uri="{FF2B5EF4-FFF2-40B4-BE49-F238E27FC236}">
                <a16:creationId xmlns:a16="http://schemas.microsoft.com/office/drawing/2014/main" id="{394426FC-941A-DCD5-BD7E-96C77EED520C}"/>
              </a:ext>
            </a:extLst>
          </p:cNvPr>
          <p:cNvPicPr>
            <a:picLocks noChangeAspect="1"/>
          </p:cNvPicPr>
          <p:nvPr/>
        </p:nvPicPr>
        <p:blipFill>
          <a:blip r:embed="rId2"/>
          <a:stretch>
            <a:fillRect/>
          </a:stretch>
        </p:blipFill>
        <p:spPr>
          <a:xfrm>
            <a:off x="7314249" y="968820"/>
            <a:ext cx="4489748" cy="2272203"/>
          </a:xfrm>
          <a:prstGeom prst="rect">
            <a:avLst/>
          </a:prstGeom>
        </p:spPr>
      </p:pic>
      <p:sp>
        <p:nvSpPr>
          <p:cNvPr id="14" name="文本框 13">
            <a:extLst>
              <a:ext uri="{FF2B5EF4-FFF2-40B4-BE49-F238E27FC236}">
                <a16:creationId xmlns:a16="http://schemas.microsoft.com/office/drawing/2014/main" id="{497A7EB6-823B-CF85-7B79-FBCB12B16E5B}"/>
              </a:ext>
            </a:extLst>
          </p:cNvPr>
          <p:cNvSpPr txBox="1"/>
          <p:nvPr/>
        </p:nvSpPr>
        <p:spPr>
          <a:xfrm>
            <a:off x="181247" y="3759372"/>
            <a:ext cx="7133001" cy="1167692"/>
          </a:xfrm>
          <a:prstGeom prst="rect">
            <a:avLst/>
          </a:prstGeom>
          <a:noFill/>
        </p:spPr>
        <p:txBody>
          <a:bodyPr wrap="square" lIns="91440" tIns="45720" rIns="91440" bIns="45720" anchor="t">
            <a:spAutoFit/>
          </a:bodyPr>
          <a:lstStyle/>
          <a:p>
            <a:pPr lvl="1">
              <a:lnSpc>
                <a:spcPct val="150000"/>
              </a:lnSpc>
            </a:pPr>
            <a:r>
              <a:rPr lang="en-US" altLang="zh-CN" sz="1200" dirty="0">
                <a:solidFill>
                  <a:srgbClr val="1965FA"/>
                </a:solidFill>
                <a:latin typeface="微软雅黑"/>
                <a:ea typeface="微软雅黑"/>
                <a:cs typeface="微软雅黑" panose="020B0503020204020204" charset="-122"/>
              </a:rPr>
              <a:t>When running a program we </a:t>
            </a:r>
            <a:r>
              <a:rPr lang="en-US" altLang="zh-CN" sz="1200" dirty="0" err="1">
                <a:solidFill>
                  <a:srgbClr val="1965FA"/>
                </a:solidFill>
                <a:latin typeface="微软雅黑"/>
                <a:ea typeface="微软雅黑"/>
                <a:cs typeface="微软雅黑" panose="020B0503020204020204" charset="-122"/>
              </a:rPr>
              <a:t>monite</a:t>
            </a:r>
            <a:r>
              <a:rPr lang="en-US" altLang="zh-CN" sz="1200" dirty="0">
                <a:solidFill>
                  <a:srgbClr val="1965FA"/>
                </a:solidFill>
                <a:latin typeface="微软雅黑"/>
                <a:ea typeface="微软雅黑"/>
                <a:cs typeface="微软雅黑" panose="020B0503020204020204" charset="-122"/>
              </a:rPr>
              <a:t> the address which it access every step. And in some case we will access and save the value stored in LR register.</a:t>
            </a:r>
            <a:endParaRPr lang="en-US" altLang="zh-CN" sz="1200" dirty="0">
              <a:solidFill>
                <a:srgbClr val="1965FA"/>
              </a:solidFill>
              <a:latin typeface="微软雅黑" panose="020B0503020204020204" charset="-122"/>
              <a:ea typeface="微软雅黑" panose="020B0503020204020204" charset="-122"/>
              <a:cs typeface="微软雅黑" panose="020B0503020204020204" charset="-122"/>
            </a:endParaRPr>
          </a:p>
          <a:p>
            <a:pPr lvl="1">
              <a:lnSpc>
                <a:spcPct val="150000"/>
              </a:lnSpc>
            </a:pPr>
            <a:r>
              <a:rPr lang="en-US" altLang="zh-CN" sz="1200" dirty="0">
                <a:solidFill>
                  <a:srgbClr val="1965FA"/>
                </a:solidFill>
                <a:latin typeface="微软雅黑"/>
                <a:ea typeface="微软雅黑"/>
                <a:cs typeface="微软雅黑" panose="020B0503020204020204" charset="-122"/>
              </a:rPr>
              <a:t>We push a function's record in the top of Inst Stack(Simulation Stack) with its high pc, low pc, function name and the value in LR register right now. </a:t>
            </a:r>
          </a:p>
        </p:txBody>
      </p:sp>
      <p:pic>
        <p:nvPicPr>
          <p:cNvPr id="16" name="图片 15" descr="图形用户界面, 应用程序, 表格, Word&#10;&#10;描述已自动生成">
            <a:extLst>
              <a:ext uri="{FF2B5EF4-FFF2-40B4-BE49-F238E27FC236}">
                <a16:creationId xmlns:a16="http://schemas.microsoft.com/office/drawing/2014/main" id="{BA5AD594-85C3-93B8-9793-11B33875D4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928" y="3241023"/>
            <a:ext cx="4560390" cy="30710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28B3F6-31BB-3D2F-08B1-A9D84CFB8329}"/>
              </a:ext>
            </a:extLst>
          </p:cNvPr>
          <p:cNvSpPr>
            <a:spLocks noGrp="1"/>
          </p:cNvSpPr>
          <p:nvPr>
            <p:ph type="body" idx="27"/>
          </p:nvPr>
        </p:nvSpPr>
        <p:spPr/>
        <p:txBody>
          <a:bodyPr vert="horz" lIns="91440" tIns="45720" rIns="91440" bIns="45720" rtlCol="0" anchor="t">
            <a:noAutofit/>
          </a:bodyPr>
          <a:lstStyle/>
          <a:p>
            <a:r>
              <a:rPr lang="en-US" dirty="0">
                <a:cs typeface="Arial"/>
              </a:rPr>
              <a:t>Design</a:t>
            </a:r>
            <a:endParaRPr lang="en-US" dirty="0"/>
          </a:p>
        </p:txBody>
      </p:sp>
      <p:sp>
        <p:nvSpPr>
          <p:cNvPr id="4" name="Slide Number Placeholder 3">
            <a:extLst>
              <a:ext uri="{FF2B5EF4-FFF2-40B4-BE49-F238E27FC236}">
                <a16:creationId xmlns:a16="http://schemas.microsoft.com/office/drawing/2014/main" id="{45F22029-BB08-2CD6-C3AE-4C901932B47A}"/>
              </a:ext>
            </a:extLst>
          </p:cNvPr>
          <p:cNvSpPr>
            <a:spLocks noGrp="1"/>
          </p:cNvSpPr>
          <p:nvPr>
            <p:ph type="sldNum" sz="quarter" idx="4"/>
          </p:nvPr>
        </p:nvSpPr>
        <p:spPr/>
        <p:txBody>
          <a:bodyPr/>
          <a:lstStyle/>
          <a:p>
            <a:fld id="{7D9BB5D0-35E4-459D-AEF3-FE4D7C45CC19}" type="slidenum">
              <a:rPr lang="zh-CN" altLang="en-US" smtClean="0"/>
              <a:t>5</a:t>
            </a:fld>
            <a:endParaRPr lang="zh-CN" altLang="en-US"/>
          </a:p>
        </p:txBody>
      </p:sp>
      <p:sp>
        <p:nvSpPr>
          <p:cNvPr id="6" name="内容占位符 8">
            <a:extLst>
              <a:ext uri="{FF2B5EF4-FFF2-40B4-BE49-F238E27FC236}">
                <a16:creationId xmlns:a16="http://schemas.microsoft.com/office/drawing/2014/main" id="{71751AE9-ABC3-B6CE-B9C4-829CCFA69784}"/>
              </a:ext>
            </a:extLst>
          </p:cNvPr>
          <p:cNvSpPr txBox="1">
            <a:spLocks/>
          </p:cNvSpPr>
          <p:nvPr/>
        </p:nvSpPr>
        <p:spPr>
          <a:xfrm>
            <a:off x="648838" y="873035"/>
            <a:ext cx="4861016" cy="4376906"/>
          </a:xfrm>
          <a:prstGeom prst="rect">
            <a:avLst/>
          </a:prstGeom>
        </p:spPr>
        <p:txBody>
          <a:bodyPr vert="horz" lIns="91440" tIns="45720" rIns="91440" bIns="45720" rtlCol="0" anchor="t">
            <a:normAutofit/>
          </a:bodyPr>
          <a:lstStyle>
            <a:lvl1pPr marL="0" indent="0" algn="l" defTabSz="914400" rtl="0" eaLnBrk="1" fontAlgn="auto" latinLnBrk="0" hangingPunct="1">
              <a:lnSpc>
                <a:spcPct val="100000"/>
              </a:lnSpc>
              <a:spcBef>
                <a:spcPts val="0"/>
              </a:spcBef>
              <a:spcAft>
                <a:spcPts val="1000"/>
              </a:spcAft>
              <a:buClr>
                <a:srgbClr val="1965FA"/>
              </a:buClr>
              <a:buFont typeface="Wingdings" panose="05000000000000000000" charset="0"/>
              <a:buNone/>
              <a:defRPr sz="1400" u="none" strike="noStrike" kern="1200" cap="none" spc="150" normalizeH="0" baseline="0">
                <a:solidFill>
                  <a:schemeClr val="tx1">
                    <a:lumMod val="65000"/>
                    <a:lumOff val="35000"/>
                  </a:schemeClr>
                </a:solidFill>
                <a:uFillTx/>
                <a:latin typeface="+mn-lt"/>
                <a:ea typeface="+mn-ea"/>
                <a:cs typeface="+mn-cs"/>
              </a:defRPr>
            </a:lvl1pPr>
            <a:lvl2pPr marL="0" indent="0" algn="l" defTabSz="914400" rtl="0" eaLnBrk="1" fontAlgn="auto" latinLnBrk="0" hangingPunct="1">
              <a:lnSpc>
                <a:spcPct val="120000"/>
              </a:lnSpc>
              <a:spcBef>
                <a:spcPts val="0"/>
              </a:spcBef>
              <a:spcAft>
                <a:spcPts val="600"/>
              </a:spcAft>
              <a:buClr>
                <a:srgbClr val="1965FA"/>
              </a:buClr>
              <a:buFont typeface="Wingdings" panose="05000000000000000000" charset="0"/>
              <a:buNone/>
              <a:tabLst>
                <a:tab pos="1609725" algn="l"/>
                <a:tab pos="1609725" algn="l"/>
                <a:tab pos="1609725" algn="l"/>
                <a:tab pos="1609725" algn="l"/>
              </a:tabLst>
              <a:defRPr sz="1200" u="none" strike="noStrike" kern="1200" cap="none" spc="150" normalizeH="0" baseline="0">
                <a:solidFill>
                  <a:schemeClr val="tx1">
                    <a:lumMod val="65000"/>
                    <a:lumOff val="35000"/>
                  </a:schemeClr>
                </a:solidFill>
                <a:uFillTx/>
                <a:latin typeface="+mn-lt"/>
                <a:ea typeface="+mn-ea"/>
                <a:cs typeface="+mn-cs"/>
              </a:defRPr>
            </a:lvl2pPr>
            <a:lvl3pPr marL="0" indent="0" algn="l" defTabSz="914400" rtl="0" eaLnBrk="1" fontAlgn="auto" latinLnBrk="0" hangingPunct="1">
              <a:lnSpc>
                <a:spcPct val="120000"/>
              </a:lnSpc>
              <a:spcBef>
                <a:spcPts val="0"/>
              </a:spcBef>
              <a:spcAft>
                <a:spcPts val="600"/>
              </a:spcAft>
              <a:buClr>
                <a:srgbClr val="1965FA"/>
              </a:buClr>
              <a:buFont typeface="Wingdings" panose="05000000000000000000" charset="0"/>
              <a:buNone/>
              <a:defRPr sz="1000" u="none" strike="noStrike" kern="1200" cap="none" spc="150" normalizeH="0" baseline="0">
                <a:solidFill>
                  <a:schemeClr val="tx1">
                    <a:lumMod val="65000"/>
                    <a:lumOff val="35000"/>
                  </a:schemeClr>
                </a:solidFill>
                <a:uFillTx/>
                <a:latin typeface="+mn-lt"/>
                <a:ea typeface="+mn-ea"/>
                <a:cs typeface="+mn-cs"/>
              </a:defRPr>
            </a:lvl3pPr>
            <a:lvl4pPr marL="0" indent="0" algn="l" defTabSz="914400" rtl="0" eaLnBrk="1" fontAlgn="auto" latinLnBrk="0" hangingPunct="1">
              <a:lnSpc>
                <a:spcPct val="120000"/>
              </a:lnSpc>
              <a:spcBef>
                <a:spcPts val="0"/>
              </a:spcBef>
              <a:spcAft>
                <a:spcPts val="300"/>
              </a:spcAft>
              <a:buClr>
                <a:srgbClr val="1965FA"/>
              </a:buClr>
              <a:buFont typeface="Wingdings" panose="05000000000000000000" charset="0"/>
              <a:buNone/>
              <a:defRPr sz="1400" u="none" strike="noStrike" kern="1200" cap="none" spc="150" normalizeH="0" baseline="0">
                <a:solidFill>
                  <a:schemeClr val="tx1">
                    <a:lumMod val="65000"/>
                    <a:lumOff val="35000"/>
                  </a:schemeClr>
                </a:solidFill>
                <a:uFillTx/>
                <a:latin typeface="+mn-lt"/>
                <a:ea typeface="+mn-ea"/>
                <a:cs typeface="+mn-cs"/>
              </a:defRPr>
            </a:lvl4pPr>
            <a:lvl5pPr marL="0" indent="0" algn="l" defTabSz="914400" rtl="0" eaLnBrk="1" fontAlgn="auto" latinLnBrk="0" hangingPunct="1">
              <a:lnSpc>
                <a:spcPct val="120000"/>
              </a:lnSpc>
              <a:spcBef>
                <a:spcPts val="0"/>
              </a:spcBef>
              <a:spcAft>
                <a:spcPts val="300"/>
              </a:spcAft>
              <a:buClr>
                <a:srgbClr val="1965FA"/>
              </a:buClr>
              <a:buFont typeface="Wingdings" panose="05000000000000000000" charset="0"/>
              <a:buNone/>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b="1" dirty="0">
                <a:latin typeface="+mj-ea"/>
                <a:ea typeface="+mj-ea"/>
              </a:rPr>
              <a:t>3. Process Algorithm </a:t>
            </a:r>
            <a:endParaRPr lang="zh-CN" altLang="en-US" sz="1600" b="1" dirty="0">
              <a:latin typeface="+mj-ea"/>
              <a:ea typeface="+mj-ea"/>
            </a:endParaRPr>
          </a:p>
          <a:p>
            <a:endParaRPr lang="zh-CN" altLang="en-US"/>
          </a:p>
        </p:txBody>
      </p:sp>
      <p:sp>
        <p:nvSpPr>
          <p:cNvPr id="10" name="文本框 13">
            <a:extLst>
              <a:ext uri="{FF2B5EF4-FFF2-40B4-BE49-F238E27FC236}">
                <a16:creationId xmlns:a16="http://schemas.microsoft.com/office/drawing/2014/main" id="{CD11E938-22C0-7E1D-9E58-88FC79BC5D64}"/>
              </a:ext>
            </a:extLst>
          </p:cNvPr>
          <p:cNvSpPr txBox="1"/>
          <p:nvPr/>
        </p:nvSpPr>
        <p:spPr>
          <a:xfrm>
            <a:off x="163929" y="1118349"/>
            <a:ext cx="11618410" cy="4768357"/>
          </a:xfrm>
          <a:prstGeom prst="rect">
            <a:avLst/>
          </a:prstGeom>
          <a:noFill/>
        </p:spPr>
        <p:txBody>
          <a:bodyPr wrap="square" lIns="91440" tIns="45720" rIns="91440" bIns="45720" anchor="t">
            <a:spAutoFit/>
          </a:bodyPr>
          <a:lstStyle/>
          <a:p>
            <a:pPr lvl="1">
              <a:lnSpc>
                <a:spcPct val="150000"/>
              </a:lnSpc>
            </a:pPr>
            <a:r>
              <a:rPr lang="en-US" altLang="ja-JP" sz="1200" dirty="0">
                <a:solidFill>
                  <a:srgbClr val="1965FA"/>
                </a:solidFill>
                <a:latin typeface="微软雅黑"/>
                <a:ea typeface="微软雅黑"/>
                <a:cs typeface="+mn-lt"/>
              </a:rPr>
              <a:t>Get the address value of the current instruction as </a:t>
            </a:r>
            <a:r>
              <a:rPr lang="en-US" sz="1200" dirty="0">
                <a:solidFill>
                  <a:srgbClr val="1965FA"/>
                </a:solidFill>
                <a:latin typeface="微软雅黑"/>
                <a:ea typeface="微软雅黑"/>
                <a:cs typeface="+mn-lt"/>
              </a:rPr>
              <a:t>pc: </a:t>
            </a:r>
            <a:endParaRPr lang="en-US" dirty="0">
              <a:solidFill>
                <a:srgbClr val="000000"/>
              </a:solidFill>
              <a:latin typeface="Arial"/>
              <a:ea typeface="微软雅黑"/>
              <a:cs typeface="+mn-lt"/>
            </a:endParaRPr>
          </a:p>
          <a:p>
            <a:pPr lvl="1">
              <a:lnSpc>
                <a:spcPct val="150000"/>
              </a:lnSpc>
            </a:pPr>
            <a:endParaRPr lang="en-US" sz="1200" dirty="0">
              <a:solidFill>
                <a:srgbClr val="1965FA"/>
              </a:solidFill>
              <a:latin typeface="微软雅黑"/>
              <a:ea typeface="微软雅黑"/>
              <a:cs typeface="+mn-lt"/>
            </a:endParaRPr>
          </a:p>
          <a:p>
            <a:pPr marL="628650" lvl="1" indent="-171450">
              <a:lnSpc>
                <a:spcPct val="150000"/>
              </a:lnSpc>
              <a:buFont typeface="Calibri"/>
              <a:buChar char="-"/>
            </a:pPr>
            <a:r>
              <a:rPr lang="en-US" sz="1200" dirty="0">
                <a:solidFill>
                  <a:srgbClr val="1965FA"/>
                </a:solidFill>
                <a:latin typeface="微软雅黑"/>
                <a:ea typeface="微软雅黑"/>
                <a:cs typeface="+mn-lt"/>
              </a:rPr>
              <a:t>If the current pc</a:t>
            </a:r>
            <a:r>
              <a:rPr lang="en-US" altLang="ja-JP" sz="1200" dirty="0">
                <a:solidFill>
                  <a:srgbClr val="1965FA"/>
                </a:solidFill>
                <a:latin typeface="微软雅黑"/>
                <a:ea typeface="微软雅黑"/>
                <a:cs typeface="+mn-lt"/>
              </a:rPr>
              <a:t> is between </a:t>
            </a:r>
            <a:r>
              <a:rPr lang="en-US" sz="1200" dirty="0" err="1">
                <a:solidFill>
                  <a:srgbClr val="1965FA"/>
                </a:solidFill>
                <a:latin typeface="微软雅黑"/>
                <a:ea typeface="微软雅黑"/>
                <a:cs typeface="+mn-lt"/>
              </a:rPr>
              <a:t>lowPc~highPc</a:t>
            </a:r>
            <a:r>
              <a:rPr lang="en-US" altLang="ja-JP" sz="1200" dirty="0">
                <a:solidFill>
                  <a:srgbClr val="1965FA"/>
                </a:solidFill>
                <a:latin typeface="微软雅黑"/>
                <a:ea typeface="微软雅黑"/>
                <a:cs typeface="+mn-lt"/>
              </a:rPr>
              <a:t> of the function on the top of the stack, and the current </a:t>
            </a:r>
            <a:r>
              <a:rPr lang="en-US" sz="1200" dirty="0">
                <a:solidFill>
                  <a:srgbClr val="1965FA"/>
                </a:solidFill>
                <a:latin typeface="微软雅黑"/>
                <a:ea typeface="微软雅黑"/>
                <a:cs typeface="+mn-lt"/>
              </a:rPr>
              <a:t>pc</a:t>
            </a:r>
            <a:r>
              <a:rPr lang="en-US" altLang="ja-JP" sz="1200" dirty="0">
                <a:solidFill>
                  <a:srgbClr val="1965FA"/>
                </a:solidFill>
                <a:latin typeface="微软雅黑"/>
                <a:ea typeface="微软雅黑"/>
                <a:cs typeface="+mn-lt"/>
              </a:rPr>
              <a:t> is not in the </a:t>
            </a:r>
            <a:r>
              <a:rPr lang="en-US" altLang="ja-JP" sz="1200" dirty="0" err="1">
                <a:solidFill>
                  <a:srgbClr val="1965FA"/>
                </a:solidFill>
                <a:latin typeface="微软雅黑"/>
                <a:ea typeface="微软雅黑"/>
                <a:cs typeface="+mn-lt"/>
              </a:rPr>
              <a:t>lr</a:t>
            </a:r>
            <a:r>
              <a:rPr lang="en-US" altLang="ja-JP" sz="1200" dirty="0">
                <a:solidFill>
                  <a:srgbClr val="1965FA"/>
                </a:solidFill>
                <a:latin typeface="微软雅黑"/>
                <a:ea typeface="微软雅黑"/>
                <a:cs typeface="+mn-lt"/>
              </a:rPr>
              <a:t> register recorded by the </a:t>
            </a:r>
            <a:r>
              <a:rPr lang="en-US" sz="1200" dirty="0">
                <a:solidFill>
                  <a:srgbClr val="1965FA"/>
                </a:solidFill>
                <a:latin typeface="微软雅黑"/>
                <a:ea typeface="微软雅黑"/>
                <a:cs typeface="+mn-lt"/>
              </a:rPr>
              <a:t>function</a:t>
            </a:r>
            <a:r>
              <a:rPr lang="en-US" altLang="ja-JP" sz="1200" dirty="0">
                <a:solidFill>
                  <a:srgbClr val="1965FA"/>
                </a:solidFill>
                <a:latin typeface="微软雅黑"/>
                <a:ea typeface="微软雅黑"/>
                <a:cs typeface="+mn-lt"/>
              </a:rPr>
              <a:t> on the top of the stack Address: </a:t>
            </a:r>
            <a:endParaRPr lang="en-US">
              <a:solidFill>
                <a:srgbClr val="000000"/>
              </a:solidFill>
              <a:latin typeface="Arial"/>
              <a:ea typeface="微软雅黑"/>
              <a:cs typeface="+mn-lt"/>
            </a:endParaRPr>
          </a:p>
          <a:p>
            <a:pPr lvl="1">
              <a:lnSpc>
                <a:spcPct val="150000"/>
              </a:lnSpc>
            </a:pPr>
            <a:r>
              <a:rPr lang="en-US" sz="1200" dirty="0">
                <a:solidFill>
                  <a:srgbClr val="1965FA"/>
                </a:solidFill>
                <a:latin typeface="微软雅黑"/>
                <a:ea typeface="微软雅黑"/>
                <a:cs typeface="+mn-lt"/>
              </a:rPr>
              <a:t>      then </a:t>
            </a:r>
            <a:r>
              <a:rPr lang="en-US" altLang="ja-JP" sz="1200" dirty="0">
                <a:solidFill>
                  <a:srgbClr val="1965FA"/>
                </a:solidFill>
                <a:latin typeface="微软雅黑"/>
                <a:ea typeface="微软雅黑"/>
                <a:cs typeface="+mn-lt"/>
              </a:rPr>
              <a:t>indicates that the current instruction is still executing the </a:t>
            </a:r>
            <a:r>
              <a:rPr lang="en-US" sz="1200" dirty="0">
                <a:solidFill>
                  <a:srgbClr val="1965FA"/>
                </a:solidFill>
                <a:latin typeface="微软雅黑"/>
                <a:ea typeface="微软雅黑"/>
                <a:cs typeface="+mn-lt"/>
              </a:rPr>
              <a:t>function</a:t>
            </a:r>
            <a:r>
              <a:rPr lang="en-US" altLang="ja-JP" sz="1200" dirty="0">
                <a:solidFill>
                  <a:srgbClr val="1965FA"/>
                </a:solidFill>
                <a:latin typeface="微软雅黑"/>
                <a:ea typeface="微软雅黑"/>
                <a:cs typeface="+mn-lt"/>
              </a:rPr>
              <a:t> content on the top of the stack, and does not do any operation:</a:t>
            </a:r>
            <a:endParaRPr lang="en-US" dirty="0">
              <a:solidFill>
                <a:srgbClr val="000000"/>
              </a:solidFill>
              <a:latin typeface="Arial"/>
              <a:ea typeface="微软雅黑"/>
              <a:cs typeface="+mn-lt"/>
            </a:endParaRPr>
          </a:p>
          <a:p>
            <a:pPr marL="628650" lvl="1" indent="-171450">
              <a:lnSpc>
                <a:spcPct val="150000"/>
              </a:lnSpc>
              <a:buFont typeface="Calibri"/>
              <a:buChar char="-"/>
            </a:pPr>
            <a:r>
              <a:rPr lang="en-US" sz="1200" dirty="0">
                <a:solidFill>
                  <a:srgbClr val="1965FA"/>
                </a:solidFill>
                <a:latin typeface="微软雅黑"/>
                <a:ea typeface="微软雅黑"/>
                <a:cs typeface="+mn-lt"/>
              </a:rPr>
              <a:t>else if </a:t>
            </a:r>
            <a:r>
              <a:rPr lang="en-US" altLang="ja-JP" sz="1200" dirty="0">
                <a:solidFill>
                  <a:srgbClr val="1965FA"/>
                </a:solidFill>
                <a:latin typeface="微软雅黑"/>
                <a:ea typeface="微软雅黑"/>
                <a:cs typeface="+mn-lt"/>
              </a:rPr>
              <a:t>the current </a:t>
            </a:r>
            <a:r>
              <a:rPr lang="en-US" sz="1200" dirty="0">
                <a:solidFill>
                  <a:srgbClr val="1965FA"/>
                </a:solidFill>
                <a:latin typeface="微软雅黑"/>
                <a:ea typeface="微软雅黑"/>
                <a:cs typeface="+mn-lt"/>
              </a:rPr>
              <a:t>pc</a:t>
            </a:r>
            <a:r>
              <a:rPr lang="en-US" altLang="ja-JP" sz="1200" dirty="0">
                <a:solidFill>
                  <a:srgbClr val="1965FA"/>
                </a:solidFill>
                <a:latin typeface="微软雅黑"/>
                <a:ea typeface="微软雅黑"/>
                <a:cs typeface="+mn-lt"/>
              </a:rPr>
              <a:t> satisfies the </a:t>
            </a:r>
            <a:r>
              <a:rPr lang="en-US" altLang="ja-JP" sz="1200" dirty="0" err="1">
                <a:solidFill>
                  <a:srgbClr val="1965FA"/>
                </a:solidFill>
                <a:latin typeface="微软雅黑"/>
                <a:ea typeface="微软雅黑"/>
                <a:cs typeface="+mn-lt"/>
              </a:rPr>
              <a:t>lowPc</a:t>
            </a:r>
            <a:r>
              <a:rPr lang="en-US" altLang="ja-JP" sz="1200" dirty="0">
                <a:solidFill>
                  <a:srgbClr val="1965FA"/>
                </a:solidFill>
                <a:latin typeface="微软雅黑"/>
                <a:ea typeface="微软雅黑"/>
                <a:cs typeface="+mn-lt"/>
              </a:rPr>
              <a:t> value of a certain function in the </a:t>
            </a:r>
            <a:r>
              <a:rPr lang="en-US" sz="1200" dirty="0">
                <a:solidFill>
                  <a:srgbClr val="1965FA"/>
                </a:solidFill>
                <a:latin typeface="微软雅黑"/>
                <a:ea typeface="微软雅黑"/>
                <a:cs typeface="+mn-lt"/>
              </a:rPr>
              <a:t>function </a:t>
            </a:r>
            <a:r>
              <a:rPr lang="en-US" sz="1200" dirty="0" err="1">
                <a:solidFill>
                  <a:srgbClr val="1965FA"/>
                </a:solidFill>
                <a:latin typeface="微软雅黑"/>
                <a:ea typeface="微软雅黑"/>
                <a:cs typeface="+mn-lt"/>
              </a:rPr>
              <a:t>Hashmap</a:t>
            </a:r>
            <a:r>
              <a:rPr lang="en-US" altLang="ja-JP" sz="1200" dirty="0">
                <a:solidFill>
                  <a:srgbClr val="1965FA"/>
                </a:solidFill>
                <a:latin typeface="微软雅黑"/>
                <a:ea typeface="微软雅黑"/>
                <a:cs typeface="+mn-lt"/>
              </a:rPr>
              <a:t>: </a:t>
            </a:r>
            <a:endParaRPr lang="en-US">
              <a:solidFill>
                <a:srgbClr val="000000"/>
              </a:solidFill>
              <a:latin typeface="Arial"/>
              <a:ea typeface="微软雅黑"/>
              <a:cs typeface="+mn-lt"/>
            </a:endParaRPr>
          </a:p>
          <a:p>
            <a:pPr lvl="1">
              <a:lnSpc>
                <a:spcPct val="150000"/>
              </a:lnSpc>
            </a:pPr>
            <a:r>
              <a:rPr lang="en-US" sz="1200" dirty="0">
                <a:solidFill>
                  <a:srgbClr val="1965FA"/>
                </a:solidFill>
                <a:latin typeface="微软雅黑"/>
                <a:ea typeface="微软雅黑"/>
                <a:cs typeface="+mn-lt"/>
              </a:rPr>
              <a:t>      then </a:t>
            </a:r>
            <a:r>
              <a:rPr lang="en-US" altLang="ja-JP" sz="1200" dirty="0">
                <a:solidFill>
                  <a:srgbClr val="1965FA"/>
                </a:solidFill>
                <a:latin typeface="微软雅黑"/>
                <a:ea typeface="微软雅黑"/>
                <a:cs typeface="+mn-lt"/>
              </a:rPr>
              <a:t>indicates that the current instruction is a </a:t>
            </a:r>
            <a:r>
              <a:rPr lang="en-US" sz="1200" dirty="0">
                <a:solidFill>
                  <a:srgbClr val="1965FA"/>
                </a:solidFill>
                <a:latin typeface="微软雅黑"/>
                <a:ea typeface="微软雅黑"/>
                <a:cs typeface="+mn-lt"/>
              </a:rPr>
              <a:t>function call, record the corresponding </a:t>
            </a:r>
            <a:r>
              <a:rPr lang="en-US" sz="1200" dirty="0" err="1">
                <a:solidFill>
                  <a:srgbClr val="1965FA"/>
                </a:solidFill>
                <a:latin typeface="微软雅黑"/>
                <a:ea typeface="微软雅黑"/>
                <a:cs typeface="+mn-lt"/>
              </a:rPr>
              <a:t>lr</a:t>
            </a:r>
            <a:r>
              <a:rPr lang="en-US" altLang="ja-JP" sz="1200" dirty="0">
                <a:solidFill>
                  <a:srgbClr val="1965FA"/>
                </a:solidFill>
                <a:latin typeface="微软雅黑"/>
                <a:ea typeface="微软雅黑"/>
                <a:cs typeface="+mn-lt"/>
              </a:rPr>
              <a:t> register value, push it into the simulation stack together with the </a:t>
            </a:r>
            <a:r>
              <a:rPr lang="en-US" sz="1200" dirty="0">
                <a:solidFill>
                  <a:srgbClr val="1965FA"/>
                </a:solidFill>
                <a:latin typeface="微软雅黑"/>
                <a:ea typeface="微软雅黑"/>
                <a:cs typeface="+mn-lt"/>
              </a:rPr>
              <a:t>function</a:t>
            </a:r>
            <a:r>
              <a:rPr lang="en-US" altLang="ja-JP" sz="1200" dirty="0">
                <a:solidFill>
                  <a:srgbClr val="1965FA"/>
                </a:solidFill>
                <a:latin typeface="微软雅黑"/>
                <a:ea typeface="微软雅黑"/>
                <a:cs typeface="+mn-lt"/>
              </a:rPr>
              <a:t> information, and record a </a:t>
            </a:r>
            <a:r>
              <a:rPr lang="en-US" sz="1200" dirty="0">
                <a:solidFill>
                  <a:srgbClr val="1965FA"/>
                </a:solidFill>
                <a:latin typeface="微软雅黑"/>
                <a:ea typeface="微软雅黑"/>
                <a:cs typeface="+mn-lt"/>
              </a:rPr>
              <a:t>call</a:t>
            </a:r>
            <a:r>
              <a:rPr lang="en-US" altLang="ja-JP" sz="1200" dirty="0">
                <a:solidFill>
                  <a:srgbClr val="1965FA"/>
                </a:solidFill>
                <a:latin typeface="微软雅黑"/>
                <a:ea typeface="微软雅黑"/>
                <a:cs typeface="+mn-lt"/>
              </a:rPr>
              <a:t> operation; </a:t>
            </a:r>
            <a:endParaRPr lang="en-US" dirty="0">
              <a:solidFill>
                <a:srgbClr val="000000"/>
              </a:solidFill>
              <a:latin typeface="Arial"/>
              <a:ea typeface="微软雅黑"/>
              <a:cs typeface="+mn-lt"/>
            </a:endParaRPr>
          </a:p>
          <a:p>
            <a:pPr marL="628650" lvl="1" indent="-171450">
              <a:lnSpc>
                <a:spcPct val="150000"/>
              </a:lnSpc>
              <a:buFont typeface="Calibri"/>
              <a:buChar char="-"/>
            </a:pPr>
            <a:r>
              <a:rPr lang="en-US" sz="1200" dirty="0">
                <a:solidFill>
                  <a:srgbClr val="1965FA"/>
                </a:solidFill>
                <a:latin typeface="微软雅黑"/>
                <a:ea typeface="微软雅黑"/>
                <a:cs typeface="+mn-lt"/>
              </a:rPr>
              <a:t>else if</a:t>
            </a:r>
            <a:r>
              <a:rPr lang="en-US" altLang="ja-JP" sz="1200" dirty="0">
                <a:solidFill>
                  <a:srgbClr val="1965FA"/>
                </a:solidFill>
                <a:latin typeface="微软雅黑"/>
                <a:ea typeface="微软雅黑"/>
                <a:cs typeface="+mn-lt"/>
              </a:rPr>
              <a:t> the current </a:t>
            </a:r>
            <a:r>
              <a:rPr lang="en-US" sz="1200" dirty="0">
                <a:solidFill>
                  <a:srgbClr val="1965FA"/>
                </a:solidFill>
                <a:latin typeface="微软雅黑"/>
                <a:ea typeface="微软雅黑"/>
                <a:cs typeface="+mn-lt"/>
              </a:rPr>
              <a:t>pc</a:t>
            </a:r>
            <a:r>
              <a:rPr lang="en-US" altLang="ja-JP" sz="1200" dirty="0">
                <a:solidFill>
                  <a:srgbClr val="1965FA"/>
                </a:solidFill>
                <a:latin typeface="微软雅黑"/>
                <a:ea typeface="微软雅黑"/>
                <a:cs typeface="+mn-lt"/>
              </a:rPr>
              <a:t> satisfies the </a:t>
            </a:r>
            <a:r>
              <a:rPr lang="en-US" altLang="ja-JP" sz="1200" dirty="0" err="1">
                <a:solidFill>
                  <a:srgbClr val="1965FA"/>
                </a:solidFill>
                <a:latin typeface="微软雅黑"/>
                <a:ea typeface="微软雅黑"/>
                <a:cs typeface="+mn-lt"/>
              </a:rPr>
              <a:t>lR</a:t>
            </a:r>
            <a:r>
              <a:rPr lang="en-US" altLang="ja-JP" sz="1200" dirty="0">
                <a:solidFill>
                  <a:srgbClr val="1965FA"/>
                </a:solidFill>
                <a:latin typeface="微软雅黑"/>
                <a:ea typeface="微软雅黑"/>
                <a:cs typeface="+mn-lt"/>
              </a:rPr>
              <a:t> register value of a certain </a:t>
            </a:r>
            <a:r>
              <a:rPr lang="en-US" sz="1200" dirty="0">
                <a:solidFill>
                  <a:srgbClr val="1965FA"/>
                </a:solidFill>
                <a:latin typeface="微软雅黑"/>
                <a:ea typeface="微软雅黑"/>
                <a:cs typeface="+mn-lt"/>
              </a:rPr>
              <a:t>function</a:t>
            </a:r>
            <a:r>
              <a:rPr lang="en-US" altLang="ja-JP" sz="1200" dirty="0">
                <a:solidFill>
                  <a:srgbClr val="1965FA"/>
                </a:solidFill>
                <a:latin typeface="微软雅黑"/>
                <a:ea typeface="微软雅黑"/>
                <a:cs typeface="+mn-lt"/>
              </a:rPr>
              <a:t> record in the stack: </a:t>
            </a:r>
            <a:endParaRPr lang="en-US">
              <a:solidFill>
                <a:srgbClr val="000000"/>
              </a:solidFill>
              <a:latin typeface="Arial"/>
              <a:ea typeface="微软雅黑"/>
              <a:cs typeface="+mn-lt"/>
            </a:endParaRPr>
          </a:p>
          <a:p>
            <a:pPr lvl="1">
              <a:lnSpc>
                <a:spcPct val="150000"/>
              </a:lnSpc>
            </a:pPr>
            <a:r>
              <a:rPr lang="en-US" sz="1200" dirty="0">
                <a:solidFill>
                  <a:srgbClr val="1965FA"/>
                </a:solidFill>
                <a:latin typeface="微软雅黑"/>
                <a:ea typeface="微软雅黑"/>
                <a:cs typeface="+mn-lt"/>
              </a:rPr>
              <a:t>      then</a:t>
            </a:r>
            <a:r>
              <a:rPr lang="en-US" altLang="ja-JP" sz="1200" dirty="0">
                <a:solidFill>
                  <a:srgbClr val="1965FA"/>
                </a:solidFill>
                <a:latin typeface="微软雅黑"/>
                <a:ea typeface="微软雅黑"/>
                <a:cs typeface="+mn-lt"/>
              </a:rPr>
              <a:t> indicates that the current instruction is a </a:t>
            </a:r>
            <a:r>
              <a:rPr lang="en-US" sz="1200" dirty="0">
                <a:solidFill>
                  <a:srgbClr val="1965FA"/>
                </a:solidFill>
                <a:latin typeface="微软雅黑"/>
                <a:ea typeface="微软雅黑"/>
                <a:cs typeface="+mn-lt"/>
              </a:rPr>
              <a:t>function return, and record all pops of the upper-level functions including this function</a:t>
            </a:r>
            <a:r>
              <a:rPr lang="en-US" altLang="ja-JP" sz="1200" dirty="0">
                <a:solidFill>
                  <a:srgbClr val="1965FA"/>
                </a:solidFill>
                <a:latin typeface="微软雅黑"/>
                <a:ea typeface="微软雅黑"/>
                <a:cs typeface="+mn-lt"/>
              </a:rPr>
              <a:t>, and record the </a:t>
            </a:r>
            <a:r>
              <a:rPr lang="en-US" sz="1200" dirty="0">
                <a:solidFill>
                  <a:srgbClr val="1965FA"/>
                </a:solidFill>
                <a:latin typeface="微软雅黑"/>
                <a:ea typeface="微软雅黑"/>
                <a:cs typeface="+mn-lt"/>
              </a:rPr>
              <a:t>return</a:t>
            </a:r>
            <a:r>
              <a:rPr lang="en-US" altLang="ja-JP" sz="1200" dirty="0">
                <a:solidFill>
                  <a:srgbClr val="1965FA"/>
                </a:solidFill>
                <a:latin typeface="微软雅黑"/>
                <a:ea typeface="微软雅黑"/>
                <a:cs typeface="+mn-lt"/>
              </a:rPr>
              <a:t> operation in turn; </a:t>
            </a:r>
            <a:endParaRPr lang="en-US" dirty="0">
              <a:solidFill>
                <a:srgbClr val="000000"/>
              </a:solidFill>
              <a:latin typeface="Arial"/>
              <a:ea typeface="微软雅黑"/>
              <a:cs typeface="+mn-lt"/>
            </a:endParaRPr>
          </a:p>
          <a:p>
            <a:pPr marL="628650" lvl="1" indent="-171450">
              <a:lnSpc>
                <a:spcPct val="150000"/>
              </a:lnSpc>
              <a:buFont typeface="Calibri"/>
              <a:buChar char="-"/>
            </a:pPr>
            <a:r>
              <a:rPr lang="en-US" sz="1200" dirty="0">
                <a:solidFill>
                  <a:srgbClr val="1965FA"/>
                </a:solidFill>
                <a:latin typeface="微软雅黑"/>
                <a:ea typeface="微软雅黑"/>
                <a:cs typeface="+mn-lt"/>
              </a:rPr>
              <a:t>else if </a:t>
            </a:r>
            <a:r>
              <a:rPr lang="en-US" altLang="ja-JP" sz="1200" dirty="0">
                <a:solidFill>
                  <a:srgbClr val="1965FA"/>
                </a:solidFill>
                <a:latin typeface="微软雅黑"/>
                <a:ea typeface="微软雅黑"/>
                <a:cs typeface="+mn-lt"/>
              </a:rPr>
              <a:t>the current </a:t>
            </a:r>
            <a:r>
              <a:rPr lang="en-US" sz="1200" dirty="0">
                <a:solidFill>
                  <a:srgbClr val="1965FA"/>
                </a:solidFill>
                <a:latin typeface="微软雅黑"/>
                <a:ea typeface="微软雅黑"/>
                <a:cs typeface="+mn-lt"/>
              </a:rPr>
              <a:t>pc</a:t>
            </a:r>
            <a:r>
              <a:rPr lang="en-US" altLang="ja-JP" sz="1200" dirty="0">
                <a:solidFill>
                  <a:srgbClr val="1965FA"/>
                </a:solidFill>
                <a:latin typeface="微软雅黑"/>
                <a:ea typeface="微软雅黑"/>
                <a:cs typeface="+mn-lt"/>
              </a:rPr>
              <a:t> satisfies the record in a </a:t>
            </a:r>
            <a:r>
              <a:rPr lang="en-US" sz="1200" dirty="0">
                <a:solidFill>
                  <a:srgbClr val="1965FA"/>
                </a:solidFill>
                <a:latin typeface="微软雅黑"/>
                <a:ea typeface="微软雅黑"/>
                <a:cs typeface="+mn-lt"/>
              </a:rPr>
              <a:t>function </a:t>
            </a:r>
            <a:r>
              <a:rPr lang="en-US" sz="1200" dirty="0" err="1">
                <a:solidFill>
                  <a:srgbClr val="1965FA"/>
                </a:solidFill>
                <a:latin typeface="微软雅黑"/>
                <a:ea typeface="微软雅黑"/>
                <a:cs typeface="+mn-lt"/>
              </a:rPr>
              <a:t>Hashmap</a:t>
            </a:r>
            <a:r>
              <a:rPr lang="en-US" altLang="ja-JP" sz="1200" dirty="0">
                <a:solidFill>
                  <a:srgbClr val="1965FA"/>
                </a:solidFill>
                <a:latin typeface="微软雅黑"/>
                <a:ea typeface="微软雅黑"/>
                <a:cs typeface="+mn-lt"/>
              </a:rPr>
              <a:t> but is not between the </a:t>
            </a:r>
            <a:r>
              <a:rPr lang="en-US" sz="1200" dirty="0" err="1">
                <a:solidFill>
                  <a:srgbClr val="1965FA"/>
                </a:solidFill>
                <a:latin typeface="微软雅黑"/>
                <a:ea typeface="微软雅黑"/>
                <a:cs typeface="+mn-lt"/>
              </a:rPr>
              <a:t>lowPc</a:t>
            </a:r>
            <a:r>
              <a:rPr lang="en-US" altLang="ja-JP" sz="1200" dirty="0">
                <a:solidFill>
                  <a:srgbClr val="1965FA"/>
                </a:solidFill>
                <a:latin typeface="微软雅黑"/>
                <a:ea typeface="微软雅黑"/>
                <a:cs typeface="+mn-lt"/>
              </a:rPr>
              <a:t> and </a:t>
            </a:r>
            <a:r>
              <a:rPr lang="en-US" sz="1200" dirty="0" err="1">
                <a:solidFill>
                  <a:srgbClr val="1965FA"/>
                </a:solidFill>
                <a:latin typeface="微软雅黑"/>
                <a:ea typeface="微软雅黑"/>
                <a:cs typeface="+mn-lt"/>
              </a:rPr>
              <a:t>highPc</a:t>
            </a:r>
            <a:r>
              <a:rPr lang="en-US" altLang="ja-JP" sz="1200" dirty="0">
                <a:solidFill>
                  <a:srgbClr val="1965FA"/>
                </a:solidFill>
                <a:latin typeface="微软雅黑"/>
                <a:ea typeface="微软雅黑"/>
                <a:cs typeface="+mn-lt"/>
              </a:rPr>
              <a:t> of the function of the simulated stack: </a:t>
            </a:r>
            <a:endParaRPr lang="en-US">
              <a:solidFill>
                <a:srgbClr val="000000"/>
              </a:solidFill>
              <a:latin typeface="Arial"/>
              <a:ea typeface="微软雅黑"/>
              <a:cs typeface="+mn-lt"/>
            </a:endParaRPr>
          </a:p>
          <a:p>
            <a:pPr lvl="1">
              <a:lnSpc>
                <a:spcPct val="150000"/>
              </a:lnSpc>
            </a:pPr>
            <a:r>
              <a:rPr lang="en-US" sz="1200" dirty="0">
                <a:solidFill>
                  <a:srgbClr val="1965FA"/>
                </a:solidFill>
                <a:latin typeface="微软雅黑"/>
                <a:ea typeface="微软雅黑"/>
                <a:cs typeface="+mn-lt"/>
              </a:rPr>
              <a:t>      then </a:t>
            </a:r>
            <a:r>
              <a:rPr lang="en-US" altLang="ja-JP" sz="1200" dirty="0">
                <a:solidFill>
                  <a:srgbClr val="1965FA"/>
                </a:solidFill>
                <a:latin typeface="微软雅黑"/>
                <a:ea typeface="微软雅黑"/>
                <a:cs typeface="+mn-lt"/>
              </a:rPr>
              <a:t>indicates that the current instruction is executing the content of a </a:t>
            </a:r>
            <a:r>
              <a:rPr lang="en-US" sz="1200" dirty="0">
                <a:solidFill>
                  <a:srgbClr val="1965FA"/>
                </a:solidFill>
                <a:latin typeface="微软雅黑"/>
                <a:ea typeface="微软雅黑"/>
                <a:cs typeface="+mn-lt"/>
              </a:rPr>
              <a:t>function</a:t>
            </a:r>
            <a:r>
              <a:rPr lang="en-US" altLang="ja-JP" sz="1200" dirty="0">
                <a:solidFill>
                  <a:srgbClr val="1965FA"/>
                </a:solidFill>
                <a:latin typeface="微软雅黑"/>
                <a:ea typeface="微软雅黑"/>
                <a:cs typeface="+mn-lt"/>
              </a:rPr>
              <a:t> that is not in the simulation stack but is saved by the symbol table, indicating that the previous simulation stack information is lost, so the </a:t>
            </a:r>
            <a:r>
              <a:rPr lang="en-US" sz="1200" dirty="0">
                <a:solidFill>
                  <a:srgbClr val="1965FA"/>
                </a:solidFill>
                <a:latin typeface="微软雅黑"/>
                <a:ea typeface="微软雅黑"/>
                <a:cs typeface="+mn-lt"/>
              </a:rPr>
              <a:t>function</a:t>
            </a:r>
            <a:r>
              <a:rPr lang="en-US" altLang="ja-JP" sz="1200" dirty="0">
                <a:solidFill>
                  <a:srgbClr val="1965FA"/>
                </a:solidFill>
                <a:latin typeface="微软雅黑"/>
                <a:ea typeface="微软雅黑"/>
                <a:cs typeface="+mn-lt"/>
              </a:rPr>
              <a:t> is pushed into the stack as a compensation; </a:t>
            </a:r>
            <a:endParaRPr lang="en-US">
              <a:solidFill>
                <a:srgbClr val="000000"/>
              </a:solidFill>
              <a:latin typeface="Arial"/>
              <a:ea typeface="微软雅黑"/>
              <a:cs typeface="+mn-lt"/>
            </a:endParaRPr>
          </a:p>
          <a:p>
            <a:pPr lvl="1">
              <a:lnSpc>
                <a:spcPct val="150000"/>
              </a:lnSpc>
            </a:pPr>
            <a:endParaRPr lang="en-US" altLang="ja-JP" sz="1200" dirty="0">
              <a:solidFill>
                <a:srgbClr val="1965FA"/>
              </a:solidFill>
              <a:latin typeface="微软雅黑"/>
              <a:ea typeface="微软雅黑"/>
              <a:cs typeface="+mn-lt"/>
            </a:endParaRPr>
          </a:p>
          <a:p>
            <a:pPr lvl="1">
              <a:lnSpc>
                <a:spcPct val="150000"/>
              </a:lnSpc>
            </a:pPr>
            <a:r>
              <a:rPr lang="en-US" altLang="ja-JP" sz="1200" dirty="0">
                <a:solidFill>
                  <a:srgbClr val="1965FA"/>
                </a:solidFill>
                <a:latin typeface="微软雅黑"/>
                <a:ea typeface="微软雅黑"/>
                <a:cs typeface="+mn-lt"/>
              </a:rPr>
              <a:t>In order to avoid changes in </a:t>
            </a:r>
            <a:r>
              <a:rPr lang="en-US" altLang="ja-JP" sz="1200" dirty="0" err="1">
                <a:solidFill>
                  <a:srgbClr val="1965FA"/>
                </a:solidFill>
                <a:latin typeface="微软雅黑"/>
                <a:ea typeface="微软雅黑"/>
                <a:cs typeface="+mn-lt"/>
              </a:rPr>
              <a:t>lR</a:t>
            </a:r>
            <a:r>
              <a:rPr lang="en-US" altLang="ja-JP" sz="1200" dirty="0">
                <a:solidFill>
                  <a:srgbClr val="1965FA"/>
                </a:solidFill>
                <a:latin typeface="微软雅黑"/>
                <a:ea typeface="微软雅黑"/>
                <a:cs typeface="+mn-lt"/>
              </a:rPr>
              <a:t> caused by some such as </a:t>
            </a:r>
            <a:r>
              <a:rPr lang="en-US" sz="1200" dirty="0" err="1">
                <a:solidFill>
                  <a:srgbClr val="1965FA"/>
                </a:solidFill>
                <a:latin typeface="微软雅黑"/>
                <a:ea typeface="微软雅黑"/>
                <a:cs typeface="+mn-lt"/>
              </a:rPr>
              <a:t>longjump</a:t>
            </a:r>
            <a:r>
              <a:rPr lang="en-US" altLang="ja-JP" sz="1200" dirty="0">
                <a:solidFill>
                  <a:srgbClr val="1965FA"/>
                </a:solidFill>
                <a:latin typeface="微软雅黑"/>
                <a:ea typeface="微软雅黑"/>
                <a:cs typeface="+mn-lt"/>
              </a:rPr>
              <a:t>, it is necessary to monitor the change of the </a:t>
            </a:r>
            <a:r>
              <a:rPr lang="en-US" sz="1200" dirty="0" err="1">
                <a:solidFill>
                  <a:srgbClr val="1965FA"/>
                </a:solidFill>
                <a:latin typeface="微软雅黑"/>
                <a:ea typeface="微软雅黑"/>
                <a:cs typeface="+mn-lt"/>
              </a:rPr>
              <a:t>lR</a:t>
            </a:r>
            <a:r>
              <a:rPr lang="en-US" altLang="ja-JP" sz="1200" dirty="0">
                <a:solidFill>
                  <a:srgbClr val="1965FA"/>
                </a:solidFill>
                <a:latin typeface="微软雅黑"/>
                <a:ea typeface="微软雅黑"/>
                <a:cs typeface="+mn-lt"/>
              </a:rPr>
              <a:t> register at each </a:t>
            </a:r>
            <a:r>
              <a:rPr lang="en-US" sz="1200" dirty="0">
                <a:solidFill>
                  <a:srgbClr val="1965FA"/>
                </a:solidFill>
                <a:latin typeface="微软雅黑"/>
                <a:ea typeface="微软雅黑"/>
                <a:cs typeface="+mn-lt"/>
              </a:rPr>
              <a:t>call</a:t>
            </a:r>
            <a:r>
              <a:rPr lang="en-US" altLang="ja-JP" sz="1200" dirty="0">
                <a:solidFill>
                  <a:srgbClr val="1965FA"/>
                </a:solidFill>
                <a:latin typeface="微软雅黑"/>
                <a:ea typeface="微软雅黑"/>
                <a:cs typeface="+mn-lt"/>
              </a:rPr>
              <a:t> and </a:t>
            </a:r>
            <a:r>
              <a:rPr lang="en-US" sz="1200" dirty="0">
                <a:solidFill>
                  <a:srgbClr val="1965FA"/>
                </a:solidFill>
                <a:latin typeface="微软雅黑"/>
                <a:ea typeface="微软雅黑"/>
                <a:cs typeface="+mn-lt"/>
              </a:rPr>
              <a:t>process</a:t>
            </a:r>
            <a:r>
              <a:rPr lang="en-US" altLang="ja-JP" sz="1200" dirty="0">
                <a:solidFill>
                  <a:srgbClr val="1965FA"/>
                </a:solidFill>
                <a:latin typeface="微软雅黑"/>
                <a:ea typeface="微软雅黑"/>
                <a:cs typeface="+mn-lt"/>
              </a:rPr>
              <a:t> instruction, and update the change to the </a:t>
            </a:r>
            <a:r>
              <a:rPr lang="en-US" sz="1200" dirty="0" err="1">
                <a:solidFill>
                  <a:srgbClr val="1965FA"/>
                </a:solidFill>
                <a:latin typeface="微软雅黑"/>
                <a:ea typeface="微软雅黑"/>
                <a:cs typeface="+mn-lt"/>
              </a:rPr>
              <a:t>lR</a:t>
            </a:r>
            <a:r>
              <a:rPr lang="en-US" altLang="ja-JP" sz="1200" dirty="0">
                <a:solidFill>
                  <a:srgbClr val="1965FA"/>
                </a:solidFill>
                <a:latin typeface="微软雅黑"/>
                <a:ea typeface="微软雅黑"/>
                <a:cs typeface="+mn-lt"/>
              </a:rPr>
              <a:t> corresponding to the </a:t>
            </a:r>
            <a:r>
              <a:rPr lang="en-US" sz="1200" dirty="0">
                <a:solidFill>
                  <a:srgbClr val="1965FA"/>
                </a:solidFill>
                <a:latin typeface="微软雅黑"/>
                <a:ea typeface="微软雅黑"/>
                <a:cs typeface="+mn-lt"/>
              </a:rPr>
              <a:t>function</a:t>
            </a:r>
            <a:r>
              <a:rPr lang="en-US" altLang="ja-JP" sz="1200" dirty="0">
                <a:solidFill>
                  <a:srgbClr val="1965FA"/>
                </a:solidFill>
                <a:latin typeface="微软雅黑"/>
                <a:ea typeface="微软雅黑"/>
                <a:cs typeface="+mn-lt"/>
              </a:rPr>
              <a:t> on the top of the stack</a:t>
            </a:r>
            <a:r>
              <a:rPr lang="en-US" sz="1200" dirty="0">
                <a:solidFill>
                  <a:srgbClr val="1965FA"/>
                </a:solidFill>
                <a:latin typeface="微软雅黑"/>
                <a:ea typeface="微软雅黑"/>
                <a:cs typeface="+mn-lt"/>
              </a:rPr>
              <a:t>.</a:t>
            </a:r>
            <a:endParaRPr lang="en-US">
              <a:cs typeface="Arial"/>
            </a:endParaRPr>
          </a:p>
        </p:txBody>
      </p:sp>
    </p:spTree>
    <p:extLst>
      <p:ext uri="{BB962C8B-B14F-4D97-AF65-F5344CB8AC3E}">
        <p14:creationId xmlns:p14="http://schemas.microsoft.com/office/powerpoint/2010/main" val="2464214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27"/>
          </p:nvPr>
        </p:nvSpPr>
        <p:spPr/>
        <p:txBody>
          <a:bodyPr/>
          <a:lstStyle/>
          <a:p>
            <a:r>
              <a:rPr lang="en-US" altLang="zh-CN"/>
              <a:t>Implement</a:t>
            </a:r>
            <a:endParaRPr lang="zh-CN" altLang="en-US"/>
          </a:p>
        </p:txBody>
      </p:sp>
      <p:sp>
        <p:nvSpPr>
          <p:cNvPr id="4" name="灯片编号占位符 3"/>
          <p:cNvSpPr>
            <a:spLocks noGrp="1"/>
          </p:cNvSpPr>
          <p:nvPr>
            <p:ph type="sldNum" sz="quarter" idx="4"/>
          </p:nvPr>
        </p:nvSpPr>
        <p:spPr>
          <a:xfrm>
            <a:off x="9041130" y="6356350"/>
            <a:ext cx="2743200" cy="365125"/>
          </a:xfrm>
        </p:spPr>
        <p:txBody>
          <a:bodyPr/>
          <a:lstStyle/>
          <a:p>
            <a:fld id="{7D9BB5D0-35E4-459D-AEF3-FE4D7C45CC19}" type="slidenum">
              <a:rPr lang="zh-CN" altLang="en-US" smtClean="0"/>
              <a:t>6</a:t>
            </a:fld>
            <a:endParaRPr lang="zh-CN" altLang="en-US"/>
          </a:p>
        </p:txBody>
      </p:sp>
      <p:pic>
        <p:nvPicPr>
          <p:cNvPr id="2" name="Picture 2">
            <a:extLst>
              <a:ext uri="{FF2B5EF4-FFF2-40B4-BE49-F238E27FC236}">
                <a16:creationId xmlns:a16="http://schemas.microsoft.com/office/drawing/2014/main" id="{A4FB1D5C-4C47-209E-8D5F-AB545AEE088B}"/>
              </a:ext>
            </a:extLst>
          </p:cNvPr>
          <p:cNvPicPr>
            <a:picLocks noChangeAspect="1"/>
          </p:cNvPicPr>
          <p:nvPr/>
        </p:nvPicPr>
        <p:blipFill>
          <a:blip r:embed="rId2"/>
          <a:stretch>
            <a:fillRect/>
          </a:stretch>
        </p:blipFill>
        <p:spPr>
          <a:xfrm>
            <a:off x="1278081" y="713658"/>
            <a:ext cx="9592539" cy="551727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27"/>
          </p:nvPr>
        </p:nvSpPr>
        <p:spPr/>
        <p:txBody>
          <a:bodyPr/>
          <a:lstStyle/>
          <a:p>
            <a:r>
              <a:rPr lang="en-US" altLang="zh-CN" err="1"/>
              <a:t>Demostration</a:t>
            </a:r>
            <a:endParaRPr lang="en-US" altLang="zh-CN"/>
          </a:p>
          <a:p>
            <a:endParaRPr lang="zh-CN" altLang="en-US"/>
          </a:p>
        </p:txBody>
      </p:sp>
      <p:sp>
        <p:nvSpPr>
          <p:cNvPr id="4" name="灯片编号占位符 3"/>
          <p:cNvSpPr>
            <a:spLocks noGrp="1"/>
          </p:cNvSpPr>
          <p:nvPr>
            <p:ph type="sldNum" sz="quarter" idx="4"/>
          </p:nvPr>
        </p:nvSpPr>
        <p:spPr>
          <a:xfrm>
            <a:off x="9041130" y="6356350"/>
            <a:ext cx="2743200" cy="365125"/>
          </a:xfrm>
        </p:spPr>
        <p:txBody>
          <a:bodyPr/>
          <a:lstStyle/>
          <a:p>
            <a:fld id="{7D9BB5D0-35E4-459D-AEF3-FE4D7C45CC19}" type="slidenum">
              <a:rPr lang="zh-CN" altLang="en-US" smtClean="0"/>
              <a:t>7</a:t>
            </a:fld>
            <a:endParaRPr lang="zh-CN" altLang="en-US"/>
          </a:p>
        </p:txBody>
      </p:sp>
      <p:pic>
        <p:nvPicPr>
          <p:cNvPr id="19" name="图片 18">
            <a:extLst>
              <a:ext uri="{FF2B5EF4-FFF2-40B4-BE49-F238E27FC236}">
                <a16:creationId xmlns:a16="http://schemas.microsoft.com/office/drawing/2014/main" id="{A9BB344C-29DC-BBAB-FC59-B75642FED9A1}"/>
              </a:ext>
            </a:extLst>
          </p:cNvPr>
          <p:cNvPicPr>
            <a:picLocks noChangeAspect="1"/>
          </p:cNvPicPr>
          <p:nvPr/>
        </p:nvPicPr>
        <p:blipFill>
          <a:blip r:embed="rId2"/>
          <a:stretch>
            <a:fillRect/>
          </a:stretch>
        </p:blipFill>
        <p:spPr>
          <a:xfrm>
            <a:off x="161925" y="729056"/>
            <a:ext cx="5117195" cy="5076126"/>
          </a:xfrm>
          <a:prstGeom prst="rect">
            <a:avLst/>
          </a:prstGeom>
        </p:spPr>
      </p:pic>
      <p:pic>
        <p:nvPicPr>
          <p:cNvPr id="21" name="图片 20">
            <a:extLst>
              <a:ext uri="{FF2B5EF4-FFF2-40B4-BE49-F238E27FC236}">
                <a16:creationId xmlns:a16="http://schemas.microsoft.com/office/drawing/2014/main" id="{9D537831-C97C-8137-254F-2B230003B658}"/>
              </a:ext>
            </a:extLst>
          </p:cNvPr>
          <p:cNvPicPr>
            <a:picLocks noChangeAspect="1"/>
          </p:cNvPicPr>
          <p:nvPr/>
        </p:nvPicPr>
        <p:blipFill>
          <a:blip r:embed="rId3"/>
          <a:stretch>
            <a:fillRect/>
          </a:stretch>
        </p:blipFill>
        <p:spPr>
          <a:xfrm>
            <a:off x="6684875" y="679867"/>
            <a:ext cx="3133900" cy="5103530"/>
          </a:xfrm>
          <a:prstGeom prst="rect">
            <a:avLst/>
          </a:prstGeom>
        </p:spPr>
      </p:pic>
      <p:sp>
        <p:nvSpPr>
          <p:cNvPr id="22" name="文本框 21">
            <a:extLst>
              <a:ext uri="{FF2B5EF4-FFF2-40B4-BE49-F238E27FC236}">
                <a16:creationId xmlns:a16="http://schemas.microsoft.com/office/drawing/2014/main" id="{927C7F7A-6D56-A247-3450-08E3E167FFA6}"/>
              </a:ext>
            </a:extLst>
          </p:cNvPr>
          <p:cNvSpPr txBox="1"/>
          <p:nvPr/>
        </p:nvSpPr>
        <p:spPr>
          <a:xfrm>
            <a:off x="1233181" y="5847406"/>
            <a:ext cx="2441197" cy="369332"/>
          </a:xfrm>
          <a:prstGeom prst="rect">
            <a:avLst/>
          </a:prstGeom>
          <a:noFill/>
        </p:spPr>
        <p:txBody>
          <a:bodyPr wrap="square" rtlCol="0">
            <a:spAutoFit/>
          </a:bodyPr>
          <a:lstStyle/>
          <a:p>
            <a:r>
              <a:rPr lang="en-US"/>
              <a:t>Result as </a:t>
            </a:r>
            <a:r>
              <a:rPr lang="en-US" err="1"/>
              <a:t>Json</a:t>
            </a:r>
            <a:r>
              <a:rPr lang="en-US"/>
              <a:t> format</a:t>
            </a:r>
          </a:p>
        </p:txBody>
      </p:sp>
      <p:sp>
        <p:nvSpPr>
          <p:cNvPr id="23" name="文本框 22">
            <a:extLst>
              <a:ext uri="{FF2B5EF4-FFF2-40B4-BE49-F238E27FC236}">
                <a16:creationId xmlns:a16="http://schemas.microsoft.com/office/drawing/2014/main" id="{7AEF301C-FB4E-2383-D54F-822B09700F26}"/>
              </a:ext>
            </a:extLst>
          </p:cNvPr>
          <p:cNvSpPr txBox="1"/>
          <p:nvPr/>
        </p:nvSpPr>
        <p:spPr>
          <a:xfrm>
            <a:off x="7031226" y="5847406"/>
            <a:ext cx="2441197" cy="369332"/>
          </a:xfrm>
          <a:prstGeom prst="rect">
            <a:avLst/>
          </a:prstGeom>
          <a:noFill/>
        </p:spPr>
        <p:txBody>
          <a:bodyPr wrap="square" rtlCol="0">
            <a:spAutoFit/>
          </a:bodyPr>
          <a:lstStyle/>
          <a:p>
            <a:r>
              <a:rPr lang="en-US"/>
              <a:t>Result in SQLite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a:xfrm>
            <a:off x="9448800" y="6445250"/>
            <a:ext cx="2743200" cy="365125"/>
          </a:xfrm>
        </p:spPr>
        <p:txBody>
          <a:bodyPr/>
          <a:lstStyle/>
          <a:p>
            <a:fld id="{7D9BB5D0-35E4-459D-AEF3-FE4D7C45CC19}" type="slidenum">
              <a:rPr lang="zh-CN" altLang="en-US" smtClean="0"/>
              <a:t>8</a:t>
            </a:fld>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DM0M2NiNjJmMmQ0YTAwNjI4NzIyNjQ2ZWE3YmNiY2MifQ=="/>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0F1423"/>
      </a:dk2>
      <a:lt2>
        <a:srgbClr val="FFFFFF"/>
      </a:lt2>
      <a:accent1>
        <a:srgbClr val="1965FA"/>
      </a:accent1>
      <a:accent2>
        <a:srgbClr val="3AAAD1"/>
      </a:accent2>
      <a:accent3>
        <a:srgbClr val="2556AD"/>
      </a:accent3>
      <a:accent4>
        <a:srgbClr val="0ECCA7"/>
      </a:accent4>
      <a:accent5>
        <a:srgbClr val="7E6BC4"/>
      </a:accent5>
      <a:accent6>
        <a:srgbClr val="EFBC2E"/>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2E3ADAA9B7AC1429BE6099116CAC919" ma:contentTypeVersion="2" ma:contentTypeDescription="Create a new document." ma:contentTypeScope="" ma:versionID="14cf72afb70389170a57c0e062e365de">
  <xsd:schema xmlns:xsd="http://www.w3.org/2001/XMLSchema" xmlns:xs="http://www.w3.org/2001/XMLSchema" xmlns:p="http://schemas.microsoft.com/office/2006/metadata/properties" xmlns:ns2="2841c680-fa34-4768-9f17-172b2b318d60" targetNamespace="http://schemas.microsoft.com/office/2006/metadata/properties" ma:root="true" ma:fieldsID="e0d71a72049ffe36400fe5e942ca710d" ns2:_="">
    <xsd:import namespace="2841c680-fa34-4768-9f17-172b2b318d60"/>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41c680-fa34-4768-9f17-172b2b318d6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2DDEF2-90D8-450C-92BF-8A756CDCFEB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687CF05-2430-4F9F-8746-627FD3F98457}">
  <ds:schemaRefs>
    <ds:schemaRef ds:uri="http://schemas.microsoft.com/sharepoint/v3/contenttype/forms"/>
  </ds:schemaRefs>
</ds:datastoreItem>
</file>

<file path=customXml/itemProps3.xml><?xml version="1.0" encoding="utf-8"?>
<ds:datastoreItem xmlns:ds="http://schemas.openxmlformats.org/officeDocument/2006/customXml" ds:itemID="{6DF0C27C-D908-40D1-88FA-D9CBD00FC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41c680-fa34-4768-9f17-172b2b318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主题​​</vt:lpstr>
      <vt:lpstr>vSpace-Function Tracer V2.0</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Administrator</dc:creator>
  <cp:revision>63</cp:revision>
  <dcterms:created xsi:type="dcterms:W3CDTF">2019-06-19T02:08:00Z</dcterms:created>
  <dcterms:modified xsi:type="dcterms:W3CDTF">2023-08-04T04:11:31Z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E5EB2F3EC33741CCB11C17A2CF19C118</vt:lpwstr>
  </property>
  <property fmtid="{D5CDD505-2E9C-101B-9397-08002B2CF9AE}" pid="4" name="ContentTypeId">
    <vt:lpwstr>0x01010082E3ADAA9B7AC1429BE6099116CAC919</vt:lpwstr>
  </property>
</Properties>
</file>