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E2C4-E276-3D86-4B2C-0909A474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06392-B03F-D1D5-96A7-B8628DF2D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FBBB-9713-560A-3C22-75FCE019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EEEC-F608-C483-1895-543EE93C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D14A-9715-483D-162E-2AB5FCC4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3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4D8E-9B78-68B8-FBB5-66A812F5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F37CF-D9D3-4BE5-1B50-86E64017B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8A96-4705-2243-9EAD-47BF15EA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6576-F448-FFF5-DF13-34BDEF3E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6B02-98F2-5711-C84E-C59D6D22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5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7BFD8-AEEB-37D5-54B4-FDC6FE0AF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E052-66EF-6042-3F45-86F3A84CC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CAC9-A8A6-8AEE-24D7-B996C8E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0CD1-1DFE-DA79-1D20-5B1610FD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BB21-0900-9F93-50C1-37E470DB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4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75FC-1023-27FD-B3CF-405FA6A0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7EDC-E4B8-8859-FCF0-EB08419B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314EE-D3DB-263C-A482-79C682F8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E4075-43FC-CFAC-DD30-2243008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9C47-6F14-360B-8C55-D46918CC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3CE7-8157-1578-CF10-20987684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D841-A5C6-EA3B-ED6D-C21F5D84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BF70-E40F-A7DB-E42A-756F264E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B28F-8C62-98F5-0606-6677AD2F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6FD0-0331-D178-7A3E-CC2E4180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3313-74DD-2710-EFA4-47AA44AE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EA13-D5F6-ACBB-A923-CFA44085B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571C-0345-114B-BD17-06F5ADC1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2C24-C21E-42B6-4326-B3A74ABC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D341-6923-7522-B1E2-730ABFDE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458D-6466-7AB0-CABE-667B50B0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0D89-1A7C-9A77-CED7-5FD5CC76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2446-C664-F9A5-0ECD-C41C5358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1588F-5091-11E3-AA43-AECAF30A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B6A00-63E8-8D19-E2FA-3BEA834E7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3ADAA-8867-0E0F-1604-AC63DDFFB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C3B63-A038-941A-6EE3-0474531D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7E09-6291-C5AE-EFD9-0A61FF9E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CE202-8615-FB70-C66D-8B39A25B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0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D837-ACAA-7836-A7F0-C882A14A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0DB2B-D9AF-807B-FDE2-1E75A8E6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6B074-87C8-65E9-3F09-14BD268D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2CEDD-0B66-D9E1-088B-76DDE3AA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E93C0-DBE1-1384-C5D5-F1A2A77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E05C-9AD6-068E-014E-DA74D5C1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0173F-D066-68B9-7BDB-3AA59F9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34CE-D138-632D-8B4F-3057FE5D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3E28-5FED-CFE2-87B6-F2BE1531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3FEED-698D-E088-4496-BE7561C3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BA1DD-F529-1FE5-B8DB-5CD70084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F2D1A-80A1-902C-681B-50DC8462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DAAC-8EEA-D2FB-AB72-FA86A048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07BD-B26E-906F-E4A7-12049DDB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3867B-1BFA-C9DC-4157-ACB8F45CC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F002A-F442-3B9F-FC95-79B56A60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BC91-28C9-FF7B-98F5-CE5B0763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698F-7EEA-53BC-39F5-A6BDF5BE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1ED91-26B5-2A0C-2017-7227219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9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0F75-5071-5EF3-0694-914C80CD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0EC6-DF23-123C-049E-8FA6AD0F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69CF-CA0F-D8FC-B9FF-C007FCE2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8D5E-EEF0-4583-AC1F-B223B6BBA33F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E684-4590-7F50-1CDE-775EB392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C8FE-5FB5-3A02-A3E6-9B01752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3DB2-62A5-43F6-B002-424C3D202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5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20F2-745A-C655-3ADF-72E91853B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FD6FD-9BD1-28A9-6A97-B70CBCC6D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67637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D8DD-5143-23C3-961A-BC14F4AE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70AC4-906E-6203-E57F-CD0E3E7DA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7" y="1825625"/>
            <a:ext cx="9156630" cy="4351338"/>
          </a:xfrm>
        </p:spPr>
      </p:pic>
    </p:spTree>
    <p:extLst>
      <p:ext uri="{BB962C8B-B14F-4D97-AF65-F5344CB8AC3E}">
        <p14:creationId xmlns:p14="http://schemas.microsoft.com/office/powerpoint/2010/main" val="77516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4611-917A-C0B4-C785-699376E4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understand another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1B1B-9BBB-C5C6-E6EE-51B154EC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need to install more than multiple package in </a:t>
            </a:r>
            <a:r>
              <a:rPr lang="en-US" dirty="0" err="1"/>
              <a:t>linux</a:t>
            </a:r>
            <a:r>
              <a:rPr lang="en-IN" dirty="0"/>
              <a:t>.</a:t>
            </a:r>
          </a:p>
          <a:p>
            <a:r>
              <a:rPr lang="en-IN" dirty="0"/>
              <a:t>What would be our approach</a:t>
            </a:r>
          </a:p>
          <a:p>
            <a:r>
              <a:rPr lang="en-IN" dirty="0"/>
              <a:t>We will pass multiple apt/yum command to do</a:t>
            </a:r>
          </a:p>
          <a:p>
            <a:r>
              <a:rPr lang="en-IN" dirty="0"/>
              <a:t>We will create script and write a repetitive flow.</a:t>
            </a:r>
          </a:p>
          <a:p>
            <a:endParaRPr lang="en-IN" dirty="0"/>
          </a:p>
          <a:p>
            <a:pPr lvl="1"/>
            <a:r>
              <a:rPr lang="en-IN" dirty="0"/>
              <a:t>Package list</a:t>
            </a:r>
          </a:p>
          <a:p>
            <a:pPr marL="457200" lvl="1" indent="0">
              <a:buNone/>
            </a:pPr>
            <a:r>
              <a:rPr lang="en-IN" dirty="0"/>
              <a:t>Repetitive flow  pulls on package name from package list</a:t>
            </a:r>
          </a:p>
          <a:p>
            <a:pPr marL="457200" lvl="1" indent="0">
              <a:buNone/>
            </a:pPr>
            <a:r>
              <a:rPr lang="en-IN" dirty="0"/>
              <a:t>	--try to install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2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1460-AB7E-5AF2-74D8-690724AF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353E-9A0B-FE68-97E8-AA2A2324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define array.</a:t>
            </a:r>
          </a:p>
          <a:p>
            <a:r>
              <a:rPr lang="en-US" dirty="0"/>
              <a:t>Array in scripting, which contains more than one same type item.</a:t>
            </a:r>
          </a:p>
          <a:p>
            <a:r>
              <a:rPr lang="en-IN" dirty="0"/>
              <a:t>Declaration of array</a:t>
            </a:r>
          </a:p>
          <a:p>
            <a:pPr marL="0" indent="0">
              <a:buNone/>
            </a:pPr>
            <a:r>
              <a:rPr lang="en-IN" dirty="0"/>
              <a:t>Packages=(“maven”,”openjdk-17-jdk”)</a:t>
            </a:r>
          </a:p>
          <a:p>
            <a:pPr>
              <a:buFontTx/>
              <a:buChar char="-"/>
            </a:pPr>
            <a:r>
              <a:rPr lang="en-IN" dirty="0"/>
              <a:t>How to access array item</a:t>
            </a:r>
          </a:p>
          <a:p>
            <a:pPr marL="0" indent="0">
              <a:buNone/>
            </a:pPr>
            <a:r>
              <a:rPr lang="en-IN" dirty="0"/>
              <a:t>echo “{packages[0]}”</a:t>
            </a:r>
          </a:p>
          <a:p>
            <a:pPr marL="0" indent="0">
              <a:buNone/>
            </a:pPr>
            <a:r>
              <a:rPr lang="en-IN" dirty="0"/>
              <a:t>echo "${packages[1]}"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5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4750-19D4-2228-A473-A8D75A25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160D-7719-C782-10C5-B3F59D9F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this array again and again for all the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7B966-4B1A-F926-F5B7-CB4AE357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93753"/>
            <a:ext cx="7752141" cy="23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5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3E3F-2569-4050-7A63-DA1BB6CF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[sed]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C9FA-DB85-F5CC-28A7-52BDAB7E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requirement where we need to modify files data.</a:t>
            </a:r>
          </a:p>
          <a:p>
            <a:r>
              <a:rPr lang="en-US" dirty="0"/>
              <a:t>Modify data: </a:t>
            </a:r>
            <a:r>
              <a:rPr lang="en-US" dirty="0" err="1"/>
              <a:t>Replace,delete</a:t>
            </a:r>
            <a:r>
              <a:rPr lang="en-US" dirty="0"/>
              <a:t> and insert the data without opening the file.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SED is a powerful text stream editor. Can do insertion, deletion, search, and replace(substitution).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SED command in UNIX supports regular expression which allows it to perform complex pattern matching.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37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268D-24E1-5D4D-61BC-A3DF6D83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B6FD0-DCE0-DB7E-912D-E982B66D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171" y="2090057"/>
            <a:ext cx="10254343" cy="4402818"/>
          </a:xfrm>
        </p:spPr>
      </p:pic>
    </p:spTree>
    <p:extLst>
      <p:ext uri="{BB962C8B-B14F-4D97-AF65-F5344CB8AC3E}">
        <p14:creationId xmlns:p14="http://schemas.microsoft.com/office/powerpoint/2010/main" val="206743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F3CA-E868-9FE4-0459-A70F207B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369A-C96A-7D55-1201-6E3FCFED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cut command is a simple but powerful tool in Unix-based systems used to extract sections from each line of a file or input stream, based on delimiters (like spaces, commas, etc.) or by specifying specific column positions. </a:t>
            </a:r>
          </a:p>
          <a:p>
            <a:pPr lvl="1"/>
            <a:r>
              <a:rPr lang="en-US" dirty="0"/>
              <a:t>It’s commonly used in shell scripting and data manipulation tasks.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4D8A4-2C98-8098-3B9B-8CCF5420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3831771"/>
            <a:ext cx="10427236" cy="26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86F1-2E0D-11B6-0A93-0E2AA2AB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1163-AD53-67A4-F427-64B9F013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Requirement is to print line 2 and 11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 err="1"/>
              <a:t>ps</a:t>
            </a:r>
            <a:r>
              <a:rPr lang="en-US" dirty="0"/>
              <a:t> aux | cut -d ' ' -f 2,11</a:t>
            </a:r>
          </a:p>
          <a:p>
            <a:pPr marL="0" indent="0">
              <a:buNone/>
            </a:pPr>
            <a:r>
              <a:rPr lang="en-US" dirty="0"/>
              <a:t>-d ' ': Specifies that the delimiter is a space (fields are space-separated).</a:t>
            </a:r>
          </a:p>
          <a:p>
            <a:pPr marL="0" indent="0">
              <a:buNone/>
            </a:pPr>
            <a:r>
              <a:rPr lang="en-US" dirty="0"/>
              <a:t>-f 2,11: Extracts the second column (PID) and the eleventh column (COMMAND). </a:t>
            </a:r>
          </a:p>
          <a:p>
            <a:pPr marL="0" indent="0">
              <a:buNone/>
            </a:pPr>
            <a:r>
              <a:rPr lang="en-US" dirty="0" err="1"/>
              <a:t>ps</a:t>
            </a:r>
            <a:r>
              <a:rPr lang="en-US" dirty="0"/>
              <a:t> aux | tr -s ' ' | cut -d ' ' -f 2,11</a:t>
            </a:r>
          </a:p>
          <a:p>
            <a:pPr marL="0" indent="0">
              <a:buNone/>
            </a:pPr>
            <a:r>
              <a:rPr lang="en-US" dirty="0"/>
              <a:t> output may contain multiple spaces between columns, which can cause cut to treat them as separate fields. To avoid this, we can first pipe the output of </a:t>
            </a:r>
            <a:r>
              <a:rPr lang="en-US" dirty="0" err="1"/>
              <a:t>ps</a:t>
            </a:r>
            <a:r>
              <a:rPr lang="en-US" dirty="0"/>
              <a:t> aux to tr -s ' ' to replace multiple spaces with a single space.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6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D33F-A359-280F-C198-6EE6DDAD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shell??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7457-69F5-4F9E-1949-B7F9F9B4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connect to </a:t>
            </a:r>
            <a:r>
              <a:rPr lang="en-US" dirty="0" err="1"/>
              <a:t>linux</a:t>
            </a:r>
            <a:r>
              <a:rPr lang="en-US" dirty="0"/>
              <a:t> command line and execute command, it execute in an interface that is called shell.</a:t>
            </a:r>
          </a:p>
          <a:p>
            <a:r>
              <a:rPr lang="en-US" dirty="0"/>
              <a:t>Shell in environment which </a:t>
            </a:r>
            <a:r>
              <a:rPr lang="en-US" dirty="0" err="1"/>
              <a:t>linux</a:t>
            </a:r>
            <a:r>
              <a:rPr lang="en-US" dirty="0"/>
              <a:t> provides to execute command , it is similar to Windows cmd.</a:t>
            </a:r>
          </a:p>
          <a:p>
            <a:r>
              <a:rPr lang="en-US" dirty="0"/>
              <a:t>Many Shell has developed, all of them has enabled some features from one another.</a:t>
            </a:r>
          </a:p>
          <a:p>
            <a:r>
              <a:rPr lang="en-US" dirty="0"/>
              <a:t>Default shell of </a:t>
            </a:r>
            <a:r>
              <a:rPr lang="en-US" dirty="0" err="1"/>
              <a:t>linux</a:t>
            </a:r>
            <a:r>
              <a:rPr lang="en-US" dirty="0"/>
              <a:t> is bash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1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922B-56D2-416B-6E6B-FB041A0A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9D19-BA76-70AF-6169-74F76159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provides command </a:t>
            </a:r>
            <a:r>
              <a:rPr lang="en-US" dirty="0" err="1"/>
              <a:t>line,which</a:t>
            </a:r>
            <a:r>
              <a:rPr lang="en-US" dirty="0"/>
              <a:t> perform the task.</a:t>
            </a:r>
          </a:p>
          <a:p>
            <a:r>
              <a:rPr lang="en-US" dirty="0"/>
              <a:t>Now if we have sequence or some kind of automation requires we can put all these command in the script.</a:t>
            </a:r>
          </a:p>
          <a:p>
            <a:r>
              <a:rPr lang="en-US" dirty="0"/>
              <a:t>Script will provide us a ground to automate the task using </a:t>
            </a:r>
            <a:r>
              <a:rPr lang="en-US" dirty="0" err="1"/>
              <a:t>linux</a:t>
            </a:r>
            <a:r>
              <a:rPr lang="en-US" dirty="0"/>
              <a:t> commands.</a:t>
            </a:r>
          </a:p>
          <a:p>
            <a:r>
              <a:rPr lang="en-US" dirty="0"/>
              <a:t>In script we can write what we want to execute and control the flow.</a:t>
            </a:r>
          </a:p>
          <a:p>
            <a:r>
              <a:rPr lang="en-US" dirty="0"/>
              <a:t>When we say control the flow, scripting provides conditional statement and looping as well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32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FD17-729F-1F0F-B84D-2D5CFB3A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A298-87F2-C3EB-98E3-1ADA5465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create a file using vi editor.</a:t>
            </a:r>
          </a:p>
          <a:p>
            <a:r>
              <a:rPr lang="en-US" dirty="0"/>
              <a:t>File should have .</a:t>
            </a:r>
            <a:r>
              <a:rPr lang="en-US" dirty="0" err="1"/>
              <a:t>sh</a:t>
            </a:r>
            <a:r>
              <a:rPr lang="en-US" dirty="0"/>
              <a:t> extension .</a:t>
            </a:r>
          </a:p>
          <a:p>
            <a:r>
              <a:rPr lang="en-US" dirty="0"/>
              <a:t>It is recommended to put shebang line in the script.</a:t>
            </a:r>
          </a:p>
          <a:p>
            <a:r>
              <a:rPr lang="en-US" dirty="0"/>
              <a:t>Why shebang?</a:t>
            </a:r>
          </a:p>
          <a:p>
            <a:pPr lvl="1"/>
            <a:r>
              <a:rPr lang="en-US" dirty="0"/>
              <a:t>Shebang tells when script runs which interpreter will be used.</a:t>
            </a:r>
          </a:p>
          <a:p>
            <a:r>
              <a:rPr lang="en-US" dirty="0"/>
              <a:t>#!/bin/bash</a:t>
            </a:r>
          </a:p>
          <a:p>
            <a:r>
              <a:rPr lang="en-US" dirty="0"/>
              <a:t>It is a good practice to put shebang at the start of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24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F91B-68B9-7918-9A95-F53BC0DE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7158-1571-65F3-B5CC-59C89450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Using vi editor create a file : vi firstscript.sh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#!/bin/bash</a:t>
            </a:r>
          </a:p>
          <a:p>
            <a:pPr marL="0" indent="0">
              <a:buNone/>
            </a:pPr>
            <a:r>
              <a:rPr lang="en-IN" dirty="0"/>
              <a:t>echo “Hi “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Save the file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err="1">
                <a:sym typeface="Wingdings" panose="05000000000000000000" pitchFamily="2" charset="2"/>
              </a:rPr>
              <a:t>chmod</a:t>
            </a:r>
            <a:r>
              <a:rPr lang="en-IN" dirty="0">
                <a:sym typeface="Wingdings" panose="05000000000000000000" pitchFamily="2" charset="2"/>
              </a:rPr>
              <a:t> +x firstscript.sh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err="1">
                <a:sym typeface="Wingdings" panose="05000000000000000000" pitchFamily="2" charset="2"/>
              </a:rPr>
              <a:t>sh</a:t>
            </a:r>
            <a:r>
              <a:rPr lang="en-IN" dirty="0">
                <a:sym typeface="Wingdings" panose="05000000000000000000" pitchFamily="2" charset="2"/>
              </a:rPr>
              <a:t> firstscript.sh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73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8478-2949-C57B-69C4-0DA2998A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variables?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FFD2-1DCD-C0A4-5955-25B6A831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variable:In</a:t>
            </a:r>
            <a:r>
              <a:rPr lang="en-US" dirty="0"/>
              <a:t> Bash, variables store values such as strings, numbers, or commands. Here’s how you define and use them.</a:t>
            </a:r>
          </a:p>
          <a:p>
            <a:r>
              <a:rPr lang="en-US" dirty="0"/>
              <a:t>No spaces around =Access the value using $</a:t>
            </a:r>
            <a:r>
              <a:rPr lang="en-US" dirty="0" err="1"/>
              <a:t>my_var</a:t>
            </a:r>
            <a:endParaRPr lang="en-US" dirty="0"/>
          </a:p>
          <a:p>
            <a:r>
              <a:rPr lang="en-US" dirty="0"/>
              <a:t>Enclose the value in quotes if it contains spaces</a:t>
            </a:r>
          </a:p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 err="1"/>
              <a:t>my_var</a:t>
            </a:r>
            <a:r>
              <a:rPr lang="en-US" dirty="0"/>
              <a:t>="Hello, World" </a:t>
            </a:r>
          </a:p>
          <a:p>
            <a:pPr marL="0" indent="0">
              <a:buNone/>
            </a:pPr>
            <a:r>
              <a:rPr lang="en-US" dirty="0"/>
              <a:t>echo $</a:t>
            </a:r>
            <a:r>
              <a:rPr lang="en-US" dirty="0" err="1"/>
              <a:t>my_var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9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FF0C-6BE8-3318-A2DA-E1D191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C569-78F6-2FAE-5433-A93B6B91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write script first we need to understand the requirement and try to create a flow.</a:t>
            </a:r>
            <a:endParaRPr lang="en-IN" dirty="0"/>
          </a:p>
          <a:p>
            <a:r>
              <a:rPr lang="en-IN" dirty="0"/>
              <a:t>Write an automation where we need to create a directory and inside that we need to create a file.</a:t>
            </a:r>
          </a:p>
          <a:p>
            <a:r>
              <a:rPr lang="en-IN" dirty="0"/>
              <a:t>Simple way : As developer we assume directory is not there and we simply write basic script</a:t>
            </a:r>
          </a:p>
          <a:p>
            <a:pPr marL="0" indent="0">
              <a:buNone/>
            </a:pPr>
            <a:r>
              <a:rPr lang="en-IN" dirty="0"/>
              <a:t>#!/bin/bash</a:t>
            </a:r>
          </a:p>
          <a:p>
            <a:pPr marL="0" indent="0">
              <a:buNone/>
            </a:pPr>
            <a:r>
              <a:rPr lang="en-IN" dirty="0" err="1"/>
              <a:t>mkdir</a:t>
            </a:r>
            <a:r>
              <a:rPr lang="en-IN" dirty="0"/>
              <a:t> test</a:t>
            </a:r>
          </a:p>
          <a:p>
            <a:pPr marL="0" indent="0">
              <a:buNone/>
            </a:pPr>
            <a:r>
              <a:rPr lang="en-IN" dirty="0"/>
              <a:t>cd test</a:t>
            </a:r>
          </a:p>
          <a:p>
            <a:pPr marL="0" indent="0">
              <a:buNone/>
            </a:pPr>
            <a:r>
              <a:rPr lang="en-US" dirty="0"/>
              <a:t>touch file</a:t>
            </a:r>
          </a:p>
        </p:txBody>
      </p:sp>
    </p:spTree>
    <p:extLst>
      <p:ext uri="{BB962C8B-B14F-4D97-AF65-F5344CB8AC3E}">
        <p14:creationId xmlns:p14="http://schemas.microsoft.com/office/powerpoint/2010/main" val="110155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C504-AFD8-939F-424A-6DDBECB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thoughts on this??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A040-DF04-03AB-FFA0-0409DABB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approach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30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048C-BE66-0857-28C3-EADB73E2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0D8A-48F3-5BCB-0275-F4F75BD8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</p:spPr>
        <p:txBody>
          <a:bodyPr/>
          <a:lstStyle/>
          <a:p>
            <a:r>
              <a:rPr lang="en-US" dirty="0"/>
              <a:t>Check if directory is already there or not</a:t>
            </a:r>
          </a:p>
          <a:p>
            <a:r>
              <a:rPr lang="en-US" dirty="0"/>
              <a:t>If directory is not at that location, we can follow same flow</a:t>
            </a:r>
          </a:p>
          <a:p>
            <a:r>
              <a:rPr lang="en-US" dirty="0"/>
              <a:t>If directory is there, we will check file is there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8212F-DCDA-71C5-F11B-2E2830DE0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1262"/>
            <a:ext cx="8279724" cy="22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781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Shell Scripting</vt:lpstr>
      <vt:lpstr>What is shell??</vt:lpstr>
      <vt:lpstr>What is script</vt:lpstr>
      <vt:lpstr>Shell script</vt:lpstr>
      <vt:lpstr>First code</vt:lpstr>
      <vt:lpstr>How to define variables?</vt:lpstr>
      <vt:lpstr>Understand the requirement</vt:lpstr>
      <vt:lpstr>Your thoughts on this??</vt:lpstr>
      <vt:lpstr>..flow</vt:lpstr>
      <vt:lpstr>code</vt:lpstr>
      <vt:lpstr>Let's understand another requirement</vt:lpstr>
      <vt:lpstr>..</vt:lpstr>
      <vt:lpstr>..</vt:lpstr>
      <vt:lpstr>Editor [sed]</vt:lpstr>
      <vt:lpstr>..</vt:lpstr>
      <vt:lpstr>cut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14</cp:revision>
  <dcterms:created xsi:type="dcterms:W3CDTF">2025-02-06T04:33:53Z</dcterms:created>
  <dcterms:modified xsi:type="dcterms:W3CDTF">2025-02-06T07:42:34Z</dcterms:modified>
</cp:coreProperties>
</file>