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DDD7-E560-1D25-C278-B037076A1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4920D-E06A-B4E8-7FC8-535629B0C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9F273-6D89-F6AA-AEF8-8ED517E8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726D-254F-4DE9-86B2-D5A57A0191B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84B83-5E84-C07C-AD03-25804532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393B3-7145-10C4-FED1-F4DFC69F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E506-7BFF-4C0C-91AE-D99691F1C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17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7021-8ADD-8B6F-203B-2294956A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8B082-5EDE-05FF-69EB-F2532F8ED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CA9BE-8922-008E-D9CB-DEF38A58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726D-254F-4DE9-86B2-D5A57A0191B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FBDFB-7FCD-E498-0DDF-9BA09809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A60CA-BB4B-9872-B4E1-EC5556D3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E506-7BFF-4C0C-91AE-D99691F1C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64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63226-C174-E93F-DB55-7294BC065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AE99D-F97F-DF9E-0653-FCED9B2FE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9D505-C26A-B655-F298-072E8BF8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726D-254F-4DE9-86B2-D5A57A0191B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2E074-8E24-647A-83EE-AC54E1E5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798C3-EE5B-BA68-1DA2-1FB5EADC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E506-7BFF-4C0C-91AE-D99691F1C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84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E817-F8D3-B6AD-74AC-8D176755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D099D-3680-C258-3AD2-2F1AD1872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9586E-2C9E-5F3C-E2D2-8CD992BF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726D-254F-4DE9-86B2-D5A57A0191B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2B056-F75A-F244-23A8-79C32845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5980-74C4-32A5-62D5-CA39185E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E506-7BFF-4C0C-91AE-D99691F1C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1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A9A8-5265-AB78-CAD6-CC732762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B3C6A-F9C2-F93A-5827-9D8ED86E7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A6BBB-AA78-CEBA-1390-3272B31B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726D-254F-4DE9-86B2-D5A57A0191B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52B9C-FB7C-6B96-2F05-9671711E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F0116-F2E4-6C23-0EEA-69AC6C06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E506-7BFF-4C0C-91AE-D99691F1C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41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B028-E759-DCB9-1F52-BCBEEE29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3A0A-EAF6-A550-4276-925267B51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8F9AB-1F28-9AC4-F1B5-A1F274545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3515E-0FD1-6AD2-7635-D1EE456F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726D-254F-4DE9-86B2-D5A57A0191B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2664C-E1F2-53EB-108B-3F01D0FD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0CE68-E551-34B0-BD7A-B2F36515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E506-7BFF-4C0C-91AE-D99691F1C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60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2000-3BB7-B122-2723-3112034D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E410C-B884-BD35-B8DB-DA7AAD97B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11D9C-FD96-E715-2F4F-130CF59C9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B540E-647B-F217-8CC9-A9E5ED481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B9E56-9810-0D8F-89CA-4DFDC420D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DE5C7-EE30-E113-5074-D95EB46B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726D-254F-4DE9-86B2-D5A57A0191B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5A5F7-FEA4-6C04-B51C-407C06D5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4D8A0-B24B-4D1C-CDCB-EC43B41B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E506-7BFF-4C0C-91AE-D99691F1C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59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E718-EF45-6463-FAC2-7DB59C15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FF55D-B5D8-0BFD-06AD-23EDF73B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726D-254F-4DE9-86B2-D5A57A0191B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C3089-EFBE-FF47-A217-7339B0F3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891D1-23A2-190D-C588-A4C2ACE5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E506-7BFF-4C0C-91AE-D99691F1C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02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61E00-660B-E427-8130-BA009DA0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726D-254F-4DE9-86B2-D5A57A0191B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F5D4F-812B-2818-FC40-2CFE3CF9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19AD6-9961-E9B3-387D-B23AF23A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E506-7BFF-4C0C-91AE-D99691F1C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63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52E3-FAE1-C0C2-4733-87BC238F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B44A-A7B7-A654-276C-A260CF5EC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9EE26-D549-31E3-151C-CFC9CFF82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B06D0-AE3F-D426-54C1-E2822221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726D-254F-4DE9-86B2-D5A57A0191B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F4CEC-37BC-EE52-113B-399F75CA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E8BDE-86E0-28E7-C0EA-9C087656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E506-7BFF-4C0C-91AE-D99691F1C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40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4C3F-8413-199A-4CDD-5131A6D4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2ADC9-864C-50C0-865F-38391293C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11837-E7A4-D43A-8775-8CDEB2E96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0D28D-C8E6-F816-1A0F-F8A43F6E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726D-254F-4DE9-86B2-D5A57A0191B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6C8-AFB2-8600-47F4-B3FBFE2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AC1A9-183E-2C0E-0490-B3F35CDE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E506-7BFF-4C0C-91AE-D99691F1C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37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85693-D3D5-685C-115A-B36B54B1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F01D1-9268-6283-8E81-E61FE1B0F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B425-0828-F49C-284B-D75F7A356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4726D-254F-4DE9-86B2-D5A57A0191B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76970-AF0E-71F2-A9A0-41131A466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91E81-92EA-D436-3E58-D7BE75D9E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E506-7BFF-4C0C-91AE-D99691F1C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4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.mave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EF96-A5C6-4AE5-51FD-9485EA46D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Maven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E281E-0DC3-0899-F940-A5CA67D2E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206635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CAAE-1B03-DD90-BA4F-56AE5260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Apache maven?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6786-122F-8504-A232-3B8B3F8B4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Apache Maven is a Software project management and comprehension tool.</a:t>
            </a:r>
          </a:p>
          <a:p>
            <a:r>
              <a:rPr lang="en-US" dirty="0">
                <a:latin typeface="+mj-lt"/>
              </a:rPr>
              <a:t> Based on the concept of a project object model(POM), Maven can manage a project’s build, reporting, and documentation from a central piece of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This is a </a:t>
            </a:r>
            <a:r>
              <a:rPr lang="en-US" sz="20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project management tool 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with a project object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Which has a </a:t>
            </a:r>
            <a:r>
              <a:rPr lang="en-US" sz="20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set of standards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Which has a </a:t>
            </a:r>
            <a:r>
              <a:rPr lang="en-US" sz="20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project life cycle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 </a:t>
            </a:r>
            <a:r>
              <a:rPr lang="en-US" sz="20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dependency management system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.</a:t>
            </a:r>
          </a:p>
          <a:p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449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2E5C-53DD-D4F8-A4CB-92915441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Helps?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FD28E-169A-9E45-36C7-9B85B1FB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when you build a traditional Java application, you include the dependencies by downloading them directly and including them in the project structure. </a:t>
            </a:r>
          </a:p>
          <a:p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If you have already done this you know how much of a laborious work that is. In addition, to download those dependencies you have to keep a track of their versions for your project to work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973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FF2B-7E27-E9D9-7A97-F05050DB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Understanding Maven — POM</a:t>
            </a:r>
            <a:br>
              <a:rPr lang="en-IN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1FCD-6FB8-9A20-7414-7FEB34179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POM stands for Project Object Model. This model has a set of standards, a project life cycle, a dependency management system, and a logic for executing plugin goals at defined phases in a lifecycle.</a:t>
            </a:r>
            <a:endParaRPr lang="en-IN" b="0" i="1" dirty="0">
              <a:solidFill>
                <a:srgbClr val="242424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Projects are set up with default behaviors.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Source code must be in the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src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/main folder.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Resources necessary for the project are in another folder.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Test cases are in a specifically named folder.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The target folder is used for the final JAR file.</a:t>
            </a:r>
          </a:p>
          <a:p>
            <a:endParaRPr lang="en-US" b="0" i="1" dirty="0">
              <a:solidFill>
                <a:srgbClr val="242424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486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792B-8F0B-51D1-C029-CB00049E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Understanding Maven — Maven Life Cycle</a:t>
            </a:r>
            <a:br>
              <a:rPr lang="da-DK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DB8D4-81B4-4B9E-9E88-5399433F5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There are nine important phases in the Maven Life Cycle.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clean — clear the target directory into which Maven normally builds your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validate — validate the project is correct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compile — compile the source code of the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test — test the compiled source code using a unit testing framework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package — package the compiled 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verify — run any checks to verify the package is valid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install — install the package into the local repository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deploy — copies the final package to a remote repository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integration-test(not in this project) — deploy the package into an environment where integration tests can be run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07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F063-6DF6-36DE-3F52-652BC534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Understanding Maven — Maven Repositories</a:t>
            </a:r>
            <a:br>
              <a:rPr lang="en-IN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FBBA-58FF-8549-D31D-D5CC04464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When it comes to Maven there are two repositories,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The Maven Central Repository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, and the local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.m2 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repository.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Looking at the Maven Central Repository, you can visit the site by using </a:t>
            </a:r>
            <a:r>
              <a:rPr lang="en-US" b="0" i="0" u="sng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  <a:hlinkClick r:id="rId2"/>
              </a:rPr>
              <a:t>search.maven.org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It is the one having all the dependencies that you have mentioned in the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pom.xml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16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697C-B6F8-F649-32C8-5FA892E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Pom.xml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003AA-450B-F6AD-031C-103BE95D1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+mj-lt"/>
              </a:rPr>
              <a:t>&lt;project&gt;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  &lt;</a:t>
            </a:r>
            <a:r>
              <a:rPr lang="en-IN" dirty="0" err="1">
                <a:latin typeface="+mj-lt"/>
              </a:rPr>
              <a:t>groupId</a:t>
            </a:r>
            <a:r>
              <a:rPr lang="en-IN" dirty="0">
                <a:latin typeface="+mj-lt"/>
              </a:rPr>
              <a:t>&gt;</a:t>
            </a:r>
            <a:r>
              <a:rPr lang="en-IN" dirty="0" err="1">
                <a:latin typeface="+mj-lt"/>
              </a:rPr>
              <a:t>com.example</a:t>
            </a:r>
            <a:r>
              <a:rPr lang="en-IN" dirty="0">
                <a:latin typeface="+mj-lt"/>
              </a:rPr>
              <a:t>&lt;/</a:t>
            </a:r>
            <a:r>
              <a:rPr lang="en-IN" dirty="0" err="1">
                <a:latin typeface="+mj-lt"/>
              </a:rPr>
              <a:t>groupId</a:t>
            </a:r>
            <a:r>
              <a:rPr lang="en-IN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  &lt;</a:t>
            </a:r>
            <a:r>
              <a:rPr lang="en-IN" dirty="0" err="1">
                <a:latin typeface="+mj-lt"/>
              </a:rPr>
              <a:t>artifactId</a:t>
            </a:r>
            <a:r>
              <a:rPr lang="en-IN" dirty="0">
                <a:latin typeface="+mj-lt"/>
              </a:rPr>
              <a:t>&gt;demo&lt;/</a:t>
            </a:r>
            <a:r>
              <a:rPr lang="en-IN" dirty="0" err="1">
                <a:latin typeface="+mj-lt"/>
              </a:rPr>
              <a:t>artifactId</a:t>
            </a:r>
            <a:r>
              <a:rPr lang="en-IN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  &lt;version&gt;1.0&lt;/version&gt;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&lt;/project&gt;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The &lt;</a:t>
            </a:r>
            <a:r>
              <a:rPr lang="en-US" dirty="0" err="1">
                <a:latin typeface="+mj-lt"/>
              </a:rPr>
              <a:t>groupId</a:t>
            </a:r>
            <a:r>
              <a:rPr lang="en-US" dirty="0">
                <a:latin typeface="+mj-lt"/>
              </a:rPr>
              <a:t>&gt;&lt;/</a:t>
            </a:r>
            <a:r>
              <a:rPr lang="en-US" dirty="0" err="1">
                <a:latin typeface="+mj-lt"/>
              </a:rPr>
              <a:t>groupId</a:t>
            </a:r>
            <a:r>
              <a:rPr lang="en-US" dirty="0">
                <a:latin typeface="+mj-lt"/>
              </a:rPr>
              <a:t>&gt; , &lt;</a:t>
            </a:r>
            <a:r>
              <a:rPr lang="en-US" dirty="0" err="1">
                <a:latin typeface="+mj-lt"/>
              </a:rPr>
              <a:t>artifactId</a:t>
            </a:r>
            <a:r>
              <a:rPr lang="en-US" dirty="0">
                <a:latin typeface="+mj-lt"/>
              </a:rPr>
              <a:t>&gt;&lt;/</a:t>
            </a:r>
            <a:r>
              <a:rPr lang="en-US" dirty="0" err="1">
                <a:latin typeface="+mj-lt"/>
              </a:rPr>
              <a:t>artifactId</a:t>
            </a:r>
            <a:r>
              <a:rPr lang="en-US" dirty="0">
                <a:latin typeface="+mj-lt"/>
              </a:rPr>
              <a:t>&gt; and, &lt;version&gt;&lt;/version&gt; make up the project. Therefore they are essential when you are creating a Maven project. 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668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7FF6-3325-884D-A352-65F7562A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F1D3A-96C0-61BD-1A3D-DB525F88C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latin typeface="+mj-lt"/>
              </a:rPr>
              <a:t>&lt;dependencies&gt;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  &lt;dependency&gt;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    &lt;</a:t>
            </a:r>
            <a:r>
              <a:rPr lang="en-IN" dirty="0" err="1">
                <a:latin typeface="+mj-lt"/>
              </a:rPr>
              <a:t>groupId</a:t>
            </a:r>
            <a:r>
              <a:rPr lang="en-IN" dirty="0">
                <a:latin typeface="+mj-lt"/>
              </a:rPr>
              <a:t>&gt;log4j&lt;/</a:t>
            </a:r>
            <a:r>
              <a:rPr lang="en-IN" dirty="0" err="1">
                <a:latin typeface="+mj-lt"/>
              </a:rPr>
              <a:t>groupId</a:t>
            </a:r>
            <a:r>
              <a:rPr lang="en-IN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    &lt;</a:t>
            </a:r>
            <a:r>
              <a:rPr lang="en-IN" dirty="0" err="1">
                <a:latin typeface="+mj-lt"/>
              </a:rPr>
              <a:t>artifactId</a:t>
            </a:r>
            <a:r>
              <a:rPr lang="en-IN" dirty="0">
                <a:latin typeface="+mj-lt"/>
              </a:rPr>
              <a:t>&gt;log4j&lt;/</a:t>
            </a:r>
            <a:r>
              <a:rPr lang="en-IN" dirty="0" err="1">
                <a:latin typeface="+mj-lt"/>
              </a:rPr>
              <a:t>artifactId</a:t>
            </a:r>
            <a:r>
              <a:rPr lang="en-IN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    &lt;version&gt;1.2.14&lt;/version&gt;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  &lt;/dependency&gt;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  &lt;dependency&gt;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    &lt;</a:t>
            </a:r>
            <a:r>
              <a:rPr lang="en-IN" dirty="0" err="1">
                <a:latin typeface="+mj-lt"/>
              </a:rPr>
              <a:t>groupId</a:t>
            </a:r>
            <a:r>
              <a:rPr lang="en-IN" dirty="0">
                <a:latin typeface="+mj-lt"/>
              </a:rPr>
              <a:t>&gt;</a:t>
            </a:r>
            <a:r>
              <a:rPr lang="en-IN" dirty="0" err="1">
                <a:latin typeface="+mj-lt"/>
              </a:rPr>
              <a:t>jaxen</a:t>
            </a:r>
            <a:r>
              <a:rPr lang="en-IN" dirty="0">
                <a:latin typeface="+mj-lt"/>
              </a:rPr>
              <a:t>&lt;/</a:t>
            </a:r>
            <a:r>
              <a:rPr lang="en-IN" dirty="0" err="1">
                <a:latin typeface="+mj-lt"/>
              </a:rPr>
              <a:t>groupId</a:t>
            </a:r>
            <a:r>
              <a:rPr lang="en-IN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    &lt;</a:t>
            </a:r>
            <a:r>
              <a:rPr lang="en-IN" dirty="0" err="1">
                <a:latin typeface="+mj-lt"/>
              </a:rPr>
              <a:t>artifactId</a:t>
            </a:r>
            <a:r>
              <a:rPr lang="en-IN" dirty="0">
                <a:latin typeface="+mj-lt"/>
              </a:rPr>
              <a:t>&gt;</a:t>
            </a:r>
            <a:r>
              <a:rPr lang="en-IN" dirty="0" err="1">
                <a:latin typeface="+mj-lt"/>
              </a:rPr>
              <a:t>jaxen</a:t>
            </a:r>
            <a:r>
              <a:rPr lang="en-IN" dirty="0">
                <a:latin typeface="+mj-lt"/>
              </a:rPr>
              <a:t>&lt;/</a:t>
            </a:r>
            <a:r>
              <a:rPr lang="en-IN" dirty="0" err="1">
                <a:latin typeface="+mj-lt"/>
              </a:rPr>
              <a:t>artifactId</a:t>
            </a:r>
            <a:r>
              <a:rPr lang="en-IN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    &lt;version&gt;1.1.1&lt;/version&gt;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  &lt;/dependency&gt;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&lt;/dependencies&gt;</a:t>
            </a:r>
          </a:p>
        </p:txBody>
      </p:sp>
    </p:spTree>
    <p:extLst>
      <p:ext uri="{BB962C8B-B14F-4D97-AF65-F5344CB8AC3E}">
        <p14:creationId xmlns:p14="http://schemas.microsoft.com/office/powerpoint/2010/main" val="363309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685C-B930-D79C-D090-F3B404D1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AC44C-F7FD-9D7F-CE36-C46C0C03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When using dependencies you can use &lt;scope&gt;&lt;/scope&gt; tag to define the scope you want that dependency to run on. For example, JUnit dependency can have &lt;scope&gt;test&lt;/scope&gt; since it can be used for the test phase. There are other scopes like compile, provided, runtime and, </a:t>
            </a:r>
            <a:r>
              <a:rPr lang="en-US">
                <a:latin typeface="+mj-lt"/>
              </a:rPr>
              <a:t>system.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compile — default scope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provided — when JDK is expected to provide them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runtime — for executing and testing, not compiling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test — when testing, not required during normal operation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system — similar to “provided”, but must specify the explicit path to the JAR on a local file system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289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680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sohne</vt:lpstr>
      <vt:lpstr>source-serif-pro</vt:lpstr>
      <vt:lpstr>Office Theme</vt:lpstr>
      <vt:lpstr>Maven</vt:lpstr>
      <vt:lpstr>What is Apache maven?</vt:lpstr>
      <vt:lpstr>How it Helps?</vt:lpstr>
      <vt:lpstr>Understanding Maven — POM </vt:lpstr>
      <vt:lpstr>Understanding Maven — Maven Life Cycle </vt:lpstr>
      <vt:lpstr>Understanding Maven — Maven Repositories </vt:lpstr>
      <vt:lpstr>Understanding Pom.xml</vt:lpstr>
      <vt:lpstr>..</vt:lpstr>
      <vt:lpstr>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7</cp:revision>
  <dcterms:created xsi:type="dcterms:W3CDTF">2024-07-29T09:13:14Z</dcterms:created>
  <dcterms:modified xsi:type="dcterms:W3CDTF">2024-07-29T09:23:38Z</dcterms:modified>
</cp:coreProperties>
</file>