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>
        <p:scale>
          <a:sx n="100" d="100"/>
          <a:sy n="100" d="100"/>
        </p:scale>
        <p:origin x="36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A891-CFB0-44A6-8757-241F5B51F55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F8F4-5C7A-4105-A19E-148BCB06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A891-CFB0-44A6-8757-241F5B51F55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F8F4-5C7A-4105-A19E-148BCB06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A891-CFB0-44A6-8757-241F5B51F55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F8F4-5C7A-4105-A19E-148BCB06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A891-CFB0-44A6-8757-241F5B51F55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F8F4-5C7A-4105-A19E-148BCB06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A891-CFB0-44A6-8757-241F5B51F55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F8F4-5C7A-4105-A19E-148BCB06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4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A891-CFB0-44A6-8757-241F5B51F55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F8F4-5C7A-4105-A19E-148BCB06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A891-CFB0-44A6-8757-241F5B51F55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F8F4-5C7A-4105-A19E-148BCB06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2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A891-CFB0-44A6-8757-241F5B51F55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F8F4-5C7A-4105-A19E-148BCB06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A891-CFB0-44A6-8757-241F5B51F55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F8F4-5C7A-4105-A19E-148BCB06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A891-CFB0-44A6-8757-241F5B51F55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F8F4-5C7A-4105-A19E-148BCB06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A891-CFB0-44A6-8757-241F5B51F55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F8F4-5C7A-4105-A19E-148BCB06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A891-CFB0-44A6-8757-241F5B51F55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F8F4-5C7A-4105-A19E-148BCB06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524" t="23401" r="3334" b="14229"/>
          <a:stretch/>
        </p:blipFill>
        <p:spPr>
          <a:xfrm>
            <a:off x="3989159" y="1632558"/>
            <a:ext cx="6966857" cy="277570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27831"/>
              </p:ext>
            </p:extLst>
          </p:nvPr>
        </p:nvGraphicFramePr>
        <p:xfrm>
          <a:off x="260350" y="1462616"/>
          <a:ext cx="330676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/>
                <a:gridCol w="2271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Function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BAT+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Battery +</a:t>
                      </a:r>
                      <a:endParaRPr 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G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Battery Ground</a:t>
                      </a:r>
                      <a:endParaRPr 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SG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Switched Ground (for controlling VHF</a:t>
                      </a:r>
                      <a:r>
                        <a:rPr lang="en-US" sz="700" baseline="0" dirty="0" smtClean="0"/>
                        <a:t> power)</a:t>
                      </a:r>
                      <a:endParaRPr 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BURN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Switched ground for controlling burn</a:t>
                      </a:r>
                      <a:r>
                        <a:rPr lang="en-US" sz="700" baseline="0" dirty="0" smtClean="0"/>
                        <a:t> wire (wire that burns is connected to BAT+)</a:t>
                      </a:r>
                      <a:endParaRPr 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G D+ D- VBUS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USB interface</a:t>
                      </a:r>
                    </a:p>
                    <a:p>
                      <a:r>
                        <a:rPr lang="en-US" sz="700" dirty="0" smtClean="0"/>
                        <a:t>VBUS is used to recharge</a:t>
                      </a:r>
                      <a:r>
                        <a:rPr lang="en-US" sz="700" baseline="0" dirty="0" smtClean="0"/>
                        <a:t> battery</a:t>
                      </a:r>
                      <a:endParaRPr 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V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3.3 V regulated voltage</a:t>
                      </a:r>
                      <a:endParaRPr 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G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Ground</a:t>
                      </a:r>
                      <a:endParaRPr 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I2C</a:t>
                      </a:r>
                      <a:r>
                        <a:rPr lang="en-US" sz="700" baseline="0" dirty="0" smtClean="0"/>
                        <a:t> interface SCL</a:t>
                      </a:r>
                      <a:endParaRPr 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I2C</a:t>
                      </a:r>
                      <a:r>
                        <a:rPr lang="en-US" sz="700" baseline="0" dirty="0" smtClean="0"/>
                        <a:t> interface SDA</a:t>
                      </a:r>
                      <a:endParaRPr 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Digital Pin</a:t>
                      </a:r>
                      <a:r>
                        <a:rPr lang="en-US" sz="700" baseline="0" dirty="0" smtClean="0"/>
                        <a:t> 20</a:t>
                      </a:r>
                      <a:endParaRPr 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Digital Pin 19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2612" y="1093284"/>
            <a:ext cx="171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Magnetic switch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67488" y="1462616"/>
            <a:ext cx="80962" cy="40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16050"/>
              </p:ext>
            </p:extLst>
          </p:nvPr>
        </p:nvGraphicFramePr>
        <p:xfrm>
          <a:off x="3877206" y="5088513"/>
          <a:ext cx="63071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368"/>
                <a:gridCol w="407377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Function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Charge indicator (goes off when USB plugged in and</a:t>
                      </a:r>
                      <a:r>
                        <a:rPr lang="en-US" sz="1200" baseline="0" dirty="0" smtClean="0"/>
                        <a:t> battery fully charged)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Solid On:</a:t>
                      </a:r>
                      <a:r>
                        <a:rPr lang="en-US" sz="1200" baseline="0" dirty="0" smtClean="0"/>
                        <a:t> At start menu. Not collecting Data</a:t>
                      </a:r>
                    </a:p>
                    <a:p>
                      <a:r>
                        <a:rPr lang="en-US" sz="1200" baseline="0" dirty="0" smtClean="0"/>
                        <a:t>Flashing: Writing data for first file (1 minute)</a:t>
                      </a:r>
                    </a:p>
                    <a:p>
                      <a:r>
                        <a:rPr lang="en-US" sz="1200" baseline="0" dirty="0" smtClean="0"/>
                        <a:t>Off: Writing data after first file or battery dead.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34475" y="2571750"/>
            <a:ext cx="2078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Pressure/Temp</a:t>
            </a:r>
          </a:p>
          <a:p>
            <a:r>
              <a:rPr lang="en-US" dirty="0" smtClean="0"/>
              <a:t>Do NOT TOUCH face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57359" y="228123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97324" y="350299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IMU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21902" y="4360610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RGB Light Sensor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53513" y="3917383"/>
            <a:ext cx="609375" cy="62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9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132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Mann</dc:creator>
  <cp:lastModifiedBy>David Mann</cp:lastModifiedBy>
  <cp:revision>2</cp:revision>
  <dcterms:created xsi:type="dcterms:W3CDTF">2017-02-21T17:30:33Z</dcterms:created>
  <dcterms:modified xsi:type="dcterms:W3CDTF">2017-02-21T17:41:08Z</dcterms:modified>
</cp:coreProperties>
</file>