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4" r:id="rId27"/>
    <p:sldId id="296" r:id="rId28"/>
    <p:sldId id="297" r:id="rId29"/>
    <p:sldId id="295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4549C-BB11-4C93-9B23-63AD768C1D9B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C6827-CEB3-4E2C-B111-2034124E08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27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Unlike centralized VCS’es like</a:t>
            </a:r>
            <a:r>
              <a:rPr lang="pl-PL" baseline="0" dirty="0" smtClean="0"/>
              <a:t> SVN, CVS or Perforce.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6827-CEB3-4E2C-B111-2034124E08CE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48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70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2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84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83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12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03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699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6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1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3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161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3EB2-F1BC-4306-9E7A-82FC4415A6AC}" type="datetimeFigureOut">
              <a:rPr lang="pl-PL" smtClean="0"/>
              <a:t>2014-07-28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9530-0D50-4F25-A83C-097245484BC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923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Introduction to GIT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764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Ignoring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cat .gitignore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*.class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build/*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7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Viewing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Changes not yet staged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Changes staged for commit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 --cached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7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Commiting changes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-m "MGOE-186: Kobaya XSLT processing.„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-a -m "MGO-155: Fixed typos."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2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Moving and removing files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mv README README.md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rm README.md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rm README.md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mv file_from file_to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45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Viewing history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gitk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717032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For Windows the is SourceTree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56162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Remotes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Remote versions of your repository existing somewhere on the</a:t>
            </a:r>
            <a:r>
              <a:rPr lang="pl-PL" dirty="0" smtClean="0"/>
              <a:t> </a:t>
            </a:r>
            <a:r>
              <a:rPr lang="en-US" dirty="0" smtClean="0"/>
              <a:t>network or the Internet.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clone </a:t>
            </a: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ttp://andskiba@almtools/stash/scm/risk/mch.git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remote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34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Adding remotes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 add as git://github.com/andskiba/emacs24-starter-kit.git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remote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  <a:p>
            <a:pPr marL="0" indent="0">
              <a:buNone/>
            </a:pPr>
            <a:r>
              <a:rPr lang="pl-P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fetch as</a:t>
            </a:r>
            <a:endParaRPr lang="pl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5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Fetching and pulling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Fetch will only get the changes from the remote but will not merge them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[remote-name]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Pull will get the changes and marge them as well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pull [remote-name]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remote name is optional and will default to the repository you</a:t>
            </a:r>
            <a:r>
              <a:rPr lang="pl-PL" dirty="0" smtClean="0"/>
              <a:t> </a:t>
            </a:r>
            <a:r>
              <a:rPr lang="en-US" dirty="0" smtClean="0"/>
              <a:t>originally clones from (origin).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030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Branching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is instantaneous</a:t>
            </a:r>
          </a:p>
          <a:p>
            <a:r>
              <a:rPr lang="en-US" dirty="0" smtClean="0"/>
              <a:t>Switching between branches - really fast</a:t>
            </a:r>
          </a:p>
          <a:p>
            <a:r>
              <a:rPr lang="en-US" dirty="0" smtClean="0"/>
              <a:t>Branching is encouraged - multiple branches and merges a day.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376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a branch?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176208" cy="4104456"/>
          </a:xfrm>
        </p:spPr>
      </p:pic>
    </p:spTree>
    <p:extLst>
      <p:ext uri="{BB962C8B-B14F-4D97-AF65-F5344CB8AC3E}">
        <p14:creationId xmlns:p14="http://schemas.microsoft.com/office/powerpoint/2010/main" val="402002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http://www.git-scm.com/book/</a:t>
            </a:r>
          </a:p>
          <a:p>
            <a:r>
              <a:rPr lang="pl-PL" dirty="0" smtClean="0"/>
              <a:t>http://almtools/confluence/display/ENG/MGR+move+to+stash</a:t>
            </a:r>
          </a:p>
          <a:p>
            <a:r>
              <a:rPr lang="pl-PL" dirty="0" smtClean="0"/>
              <a:t>http://nvie.com/posts/a-successful-git-branching-model/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149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branch testing</a:t>
            </a:r>
            <a:endParaRPr 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6264696" cy="4364170"/>
          </a:xfrm>
        </p:spPr>
      </p:pic>
    </p:spTree>
    <p:extLst>
      <p:ext uri="{BB962C8B-B14F-4D97-AF65-F5344CB8AC3E}">
        <p14:creationId xmlns:p14="http://schemas.microsoft.com/office/powerpoint/2010/main" val="303644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testing</a:t>
            </a:r>
            <a:endParaRPr 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5472608" cy="4327828"/>
          </a:xfrm>
        </p:spPr>
      </p:pic>
    </p:spTree>
    <p:extLst>
      <p:ext uri="{BB962C8B-B14F-4D97-AF65-F5344CB8AC3E}">
        <p14:creationId xmlns:p14="http://schemas.microsoft.com/office/powerpoint/2010/main" val="333824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"Some change"</a:t>
            </a:r>
            <a:endParaRPr 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628800"/>
            <a:ext cx="7903317" cy="4536504"/>
          </a:xfrm>
        </p:spPr>
      </p:pic>
    </p:spTree>
    <p:extLst>
      <p:ext uri="{BB962C8B-B14F-4D97-AF65-F5344CB8AC3E}">
        <p14:creationId xmlns:p14="http://schemas.microsoft.com/office/powerpoint/2010/main" val="61762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  <a:b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-m "Some other change."</a:t>
            </a:r>
            <a:endParaRPr 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408712" cy="4896256"/>
          </a:xfrm>
        </p:spPr>
      </p:pic>
    </p:spTree>
    <p:extLst>
      <p:ext uri="{BB962C8B-B14F-4D97-AF65-F5344CB8AC3E}">
        <p14:creationId xmlns:p14="http://schemas.microsoft.com/office/powerpoint/2010/main" val="219318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Merging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5832648" cy="5027743"/>
          </a:xfrm>
        </p:spPr>
      </p:pic>
    </p:spTree>
    <p:extLst>
      <p:ext uri="{BB962C8B-B14F-4D97-AF65-F5344CB8AC3E}">
        <p14:creationId xmlns:p14="http://schemas.microsoft.com/office/powerpoint/2010/main" val="124958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checkout master</a:t>
            </a:r>
            <a:b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merge iss53</a:t>
            </a:r>
            <a:endParaRPr lang="pl-PL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328199" cy="3888432"/>
          </a:xfrm>
        </p:spPr>
      </p:pic>
    </p:spTree>
    <p:extLst>
      <p:ext uri="{BB962C8B-B14F-4D97-AF65-F5344CB8AC3E}">
        <p14:creationId xmlns:p14="http://schemas.microsoft.com/office/powerpoint/2010/main" val="258610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stash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The stash is a way to save you work even if you do not want to commit the work. </a:t>
            </a:r>
          </a:p>
          <a:p>
            <a:pPr marL="0" indent="0">
              <a:buNone/>
            </a:pPr>
            <a:r>
              <a:rPr lang="pl-PL" dirty="0" smtClean="0"/>
              <a:t>It is very usefull when you want to switch branches but you current working copy is in a messy state.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stash </a:t>
            </a:r>
            <a:r>
              <a:rPr lang="pl-PL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push current work to the stack</a:t>
            </a: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96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Rebase</a:t>
            </a:r>
            <a:endParaRPr lang="pl-P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37734"/>
            <a:ext cx="4038600" cy="365089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5" y="2204864"/>
            <a:ext cx="4571937" cy="2880320"/>
          </a:xfrm>
        </p:spPr>
      </p:pic>
    </p:spTree>
    <p:extLst>
      <p:ext uri="{BB962C8B-B14F-4D97-AF65-F5344CB8AC3E}">
        <p14:creationId xmlns:p14="http://schemas.microsoft.com/office/powerpoint/2010/main" val="114734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Rebase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Change commit messages</a:t>
            </a:r>
          </a:p>
          <a:p>
            <a:r>
              <a:rPr lang="pl-PL" dirty="0" smtClean="0"/>
              <a:t>Split commits</a:t>
            </a:r>
          </a:p>
          <a:p>
            <a:r>
              <a:rPr lang="pl-PL" dirty="0" smtClean="0"/>
              <a:t>Squish commits </a:t>
            </a:r>
          </a:p>
          <a:p>
            <a:r>
              <a:rPr lang="pl-PL" dirty="0" smtClean="0"/>
              <a:t>Move commits between branches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>
                <a:solidFill>
                  <a:srgbClr val="FF5050"/>
                </a:solidFill>
              </a:rPr>
              <a:t>Rebasing modifies history. Do not modify commits that you already pushed to a remote repository.</a:t>
            </a:r>
            <a:endParaRPr lang="pl-PL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61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Rewriting History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commit --amend </a:t>
            </a:r>
            <a:r>
              <a:rPr lang="pl-PL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change the last commit</a:t>
            </a:r>
          </a:p>
          <a:p>
            <a:pPr marL="0" indent="0">
              <a:buNone/>
            </a:pPr>
            <a:endParaRPr lang="pl-PL" sz="2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000" dirty="0" smtClean="0">
                <a:cs typeface="Consolas" panose="020B0609020204030204" pitchFamily="49" charset="0"/>
              </a:rPr>
              <a:t>You can even edit multiple commits with the rebase command. The below will let you change the last three commits interactively:</a:t>
            </a:r>
            <a:endParaRPr lang="pl-PL" sz="3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/>
              <a:t>$ git rebase -i HEAD~3</a:t>
            </a:r>
          </a:p>
          <a:p>
            <a:pPr marL="0" indent="0">
              <a:buNone/>
            </a:pPr>
            <a:endParaRPr lang="pl-PL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000" dirty="0" smtClean="0">
                <a:solidFill>
                  <a:srgbClr val="FF5050"/>
                </a:solidFill>
                <a:latin typeface="+mj-lt"/>
                <a:cs typeface="Consolas" panose="020B0609020204030204" pitchFamily="49" charset="0"/>
              </a:rPr>
              <a:t>Don’t ever do it with commits that are already pushed to the repository.</a:t>
            </a:r>
            <a:endParaRPr lang="pl-PL" sz="3000" dirty="0">
              <a:solidFill>
                <a:srgbClr val="FF5050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7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Git is a distributed version control system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94018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Git workflow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013"/>
            <a:ext cx="4824536" cy="6435347"/>
          </a:xfrm>
        </p:spPr>
      </p:pic>
    </p:spTree>
    <p:extLst>
      <p:ext uri="{BB962C8B-B14F-4D97-AF65-F5344CB8AC3E}">
        <p14:creationId xmlns:p14="http://schemas.microsoft.com/office/powerpoint/2010/main" val="3588095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Main branches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Two main branches:</a:t>
            </a:r>
          </a:p>
          <a:p>
            <a:pPr marL="0" indent="0">
              <a:buNone/>
            </a:pPr>
            <a:r>
              <a:rPr lang="en-US" dirty="0" smtClean="0"/>
              <a:t>   - master</a:t>
            </a:r>
          </a:p>
          <a:p>
            <a:pPr marL="0" indent="0">
              <a:buNone/>
            </a:pPr>
            <a:r>
              <a:rPr lang="en-US" dirty="0" smtClean="0"/>
              <a:t>   - develop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HEAD of the 'master' branch is always production-ready. 'develop' contains the changes that are ready for</a:t>
            </a:r>
            <a:r>
              <a:rPr lang="pl-PL" dirty="0" smtClean="0"/>
              <a:t> </a:t>
            </a:r>
            <a:r>
              <a:rPr lang="en-US" dirty="0" smtClean="0"/>
              <a:t>the next release. 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When 'develop' reaches a stable state it will be</a:t>
            </a:r>
            <a:r>
              <a:rPr lang="pl-PL" dirty="0" smtClean="0"/>
              <a:t> </a:t>
            </a:r>
            <a:r>
              <a:rPr lang="en-US" dirty="0" smtClean="0"/>
              <a:t>merged into 'master' creating a release.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72" y="1600200"/>
            <a:ext cx="3041255" cy="4525963"/>
          </a:xfrm>
        </p:spPr>
      </p:pic>
    </p:spTree>
    <p:extLst>
      <p:ext uri="{BB962C8B-B14F-4D97-AF65-F5344CB8AC3E}">
        <p14:creationId xmlns:p14="http://schemas.microsoft.com/office/powerpoint/2010/main" val="3975611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Supporting branches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three types of supporting branches:</a:t>
            </a:r>
          </a:p>
          <a:p>
            <a:r>
              <a:rPr lang="en-US" dirty="0" smtClean="0"/>
              <a:t>Feature</a:t>
            </a:r>
            <a:endParaRPr lang="pl-PL" dirty="0" smtClean="0"/>
          </a:p>
          <a:p>
            <a:r>
              <a:rPr lang="pl-PL" dirty="0" smtClean="0"/>
              <a:t>R</a:t>
            </a:r>
            <a:r>
              <a:rPr lang="en-US" dirty="0" err="1" smtClean="0"/>
              <a:t>elease</a:t>
            </a:r>
            <a:endParaRPr lang="pl-PL" dirty="0" smtClean="0"/>
          </a:p>
          <a:p>
            <a:r>
              <a:rPr lang="en-US" dirty="0" smtClean="0"/>
              <a:t>Hotfix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8229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Feature branches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New features are developed. When the feature is decided to go into</a:t>
            </a:r>
            <a:r>
              <a:rPr lang="pl-PL" dirty="0" smtClean="0"/>
              <a:t> </a:t>
            </a:r>
            <a:r>
              <a:rPr lang="en-US" dirty="0" smtClean="0"/>
              <a:t>the next release the branch is merged into develop.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This way it's possible to have features that are developed longer</a:t>
            </a:r>
            <a:r>
              <a:rPr lang="pl-PL" dirty="0" smtClean="0"/>
              <a:t> </a:t>
            </a:r>
            <a:r>
              <a:rPr lang="en-US" dirty="0" smtClean="0"/>
              <a:t>then the release cycle.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55" y="1628260"/>
            <a:ext cx="1688889" cy="4469842"/>
          </a:xfrm>
        </p:spPr>
      </p:pic>
    </p:spTree>
    <p:extLst>
      <p:ext uri="{BB962C8B-B14F-4D97-AF65-F5344CB8AC3E}">
        <p14:creationId xmlns:p14="http://schemas.microsoft.com/office/powerpoint/2010/main" val="15311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Release branches</a:t>
            </a:r>
            <a:endParaRPr lang="pl-P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when the development freezes for the next release.</a:t>
            </a:r>
            <a:endParaRPr lang="pl-PL" dirty="0" smtClean="0"/>
          </a:p>
          <a:p>
            <a:r>
              <a:rPr lang="en-US" dirty="0" smtClean="0"/>
              <a:t>Only bug fixes go on a release branch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 smtClean="0"/>
              <a:t>That means we can marge features for the release after next to</a:t>
            </a:r>
            <a:r>
              <a:rPr lang="pl-PL" dirty="0" smtClean="0"/>
              <a:t> the </a:t>
            </a:r>
            <a:r>
              <a:rPr lang="en-US" dirty="0" smtClean="0"/>
              <a:t>develop</a:t>
            </a:r>
            <a:r>
              <a:rPr lang="pl-PL" dirty="0" smtClean="0"/>
              <a:t> branch</a:t>
            </a:r>
            <a:r>
              <a:rPr lang="en-US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1677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Hotfix branches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Branch off from master. This type of branch is reserved for bugs in</a:t>
            </a:r>
            <a:r>
              <a:rPr lang="pl-PL" dirty="0" smtClean="0"/>
              <a:t> </a:t>
            </a:r>
            <a:r>
              <a:rPr lang="en-US" dirty="0" smtClean="0"/>
              <a:t>production code that cannot wait for the next release.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08" y="1600200"/>
            <a:ext cx="3292584" cy="4525963"/>
          </a:xfrm>
        </p:spPr>
      </p:pic>
    </p:spTree>
    <p:extLst>
      <p:ext uri="{BB962C8B-B14F-4D97-AF65-F5344CB8AC3E}">
        <p14:creationId xmlns:p14="http://schemas.microsoft.com/office/powerpoint/2010/main" val="4142229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Stash based git workflow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Is based on the above workflow</a:t>
            </a:r>
          </a:p>
          <a:p>
            <a:r>
              <a:rPr lang="pl-PL" dirty="0" smtClean="0"/>
              <a:t>Uses Stash for branching and merging</a:t>
            </a:r>
          </a:p>
          <a:p>
            <a:r>
              <a:rPr lang="pl-PL" dirty="0" smtClean="0"/>
              <a:t>Adds code review as a step in the workflow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117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Create a branch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3" y="3091549"/>
            <a:ext cx="3572374" cy="154326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475" y="1600200"/>
            <a:ext cx="3966049" cy="4525963"/>
          </a:xfrm>
        </p:spPr>
      </p:pic>
    </p:spTree>
    <p:extLst>
      <p:ext uri="{BB962C8B-B14F-4D97-AF65-F5344CB8AC3E}">
        <p14:creationId xmlns:p14="http://schemas.microsoft.com/office/powerpoint/2010/main" val="952548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Checkout you branch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origin feature/xyz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feature/xyz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5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some work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[...]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feature/xyz</a:t>
            </a:r>
          </a:p>
          <a:p>
            <a:pPr marL="0" indent="0">
              <a:buNone/>
            </a:pP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Centralized vs distributed</a:t>
            </a:r>
            <a:endParaRPr lang="pl-P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0050"/>
            <a:ext cx="4038600" cy="316626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47" y="1600200"/>
            <a:ext cx="4019505" cy="4525963"/>
          </a:xfrm>
        </p:spPr>
      </p:pic>
    </p:spTree>
    <p:extLst>
      <p:ext uri="{BB962C8B-B14F-4D97-AF65-F5344CB8AC3E}">
        <p14:creationId xmlns:p14="http://schemas.microsoft.com/office/powerpoint/2010/main" val="1674121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Create pull request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229600" cy="22813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24347"/>
            <a:ext cx="5724128" cy="24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40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Merge conflicts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fetch origin develop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merge FETCH_HEAD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FETCH_HEAD is the most recent fetched head, so that's equivalent to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origin/develop"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commit 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mergetool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will be some conflicts, so you need to resolve them</a:t>
            </a:r>
          </a:p>
          <a:p>
            <a:pPr marL="0" indent="0">
              <a:buNone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 origin feature/xyz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61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Fixing bugs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The same workflow as above:</a:t>
            </a:r>
          </a:p>
          <a:p>
            <a:r>
              <a:rPr lang="pl-PL" dirty="0" smtClean="0"/>
              <a:t>To fix on latest branch branch out from develop</a:t>
            </a:r>
          </a:p>
          <a:p>
            <a:r>
              <a:rPr lang="pl-PL" dirty="0" smtClean="0"/>
              <a:t>Name the branch bugfix/MGO-XYZ</a:t>
            </a:r>
          </a:p>
          <a:p>
            <a:pPr marL="0" indent="0">
              <a:buNone/>
            </a:pPr>
            <a:r>
              <a:rPr lang="pl-PL" dirty="0" smtClean="0"/>
              <a:t>To backport:</a:t>
            </a:r>
          </a:p>
          <a:p>
            <a:r>
              <a:rPr lang="pl-PL" dirty="0" smtClean="0"/>
              <a:t>Branch from release/1.1.1</a:t>
            </a:r>
          </a:p>
          <a:p>
            <a:r>
              <a:rPr lang="pl-PL" dirty="0" smtClean="0"/>
              <a:t>Name the branch bugfix/MGO-ABC where ABC is the backport issue number on JIRA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787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Goals</a:t>
            </a:r>
            <a:endParaRPr lang="pl-P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Speed</a:t>
            </a:r>
          </a:p>
          <a:p>
            <a:r>
              <a:rPr lang="pl-PL" dirty="0" smtClean="0"/>
              <a:t>Simplicity</a:t>
            </a:r>
          </a:p>
          <a:p>
            <a:r>
              <a:rPr lang="pl-PL" dirty="0" smtClean="0"/>
              <a:t>Strong support for non-linear development (thousands of parallel branches)</a:t>
            </a:r>
          </a:p>
          <a:p>
            <a:r>
              <a:rPr lang="pl-PL" dirty="0" smtClean="0"/>
              <a:t>Fully distributed</a:t>
            </a:r>
          </a:p>
          <a:p>
            <a:r>
              <a:rPr lang="pl-PL" dirty="0" smtClean="0"/>
              <a:t>Able to handle large projects like the Linux kernel efficiently (speed and data size)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91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 time installation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config --global user.name "Andrzej Skiba"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config --global user.email \ andrzej.skiba@misys.com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config --global core.editor emacs</a:t>
            </a: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config --global merge.tool vimdiff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config --list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5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Cloning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852936"/>
            <a:ext cx="82296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git clone http://andskiba@almtools/stash/scm/risk/mch.git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6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 status lifecycle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4" y="1484784"/>
            <a:ext cx="7351816" cy="4661051"/>
          </a:xfrm>
        </p:spPr>
      </p:pic>
    </p:spTree>
    <p:extLst>
      <p:ext uri="{BB962C8B-B14F-4D97-AF65-F5344CB8AC3E}">
        <p14:creationId xmlns:p14="http://schemas.microsoft.com/office/powerpoint/2010/main" val="93364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File status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See the status of your files: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status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file to next commit: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README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Remove file from next commit: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reset HEAD README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Discard file modifications: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checkout -- README</a:t>
            </a:r>
            <a:endParaRPr lang="pl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1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884</Words>
  <Application>Microsoft Office PowerPoint</Application>
  <PresentationFormat>On-screen Show (4:3)</PresentationFormat>
  <Paragraphs>171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 GIT</vt:lpstr>
      <vt:lpstr>Sources</vt:lpstr>
      <vt:lpstr>Git is a distributed version control system</vt:lpstr>
      <vt:lpstr>Centralized vs distributed</vt:lpstr>
      <vt:lpstr>Goals</vt:lpstr>
      <vt:lpstr>First time installation</vt:lpstr>
      <vt:lpstr>Cloning</vt:lpstr>
      <vt:lpstr>File status lifecycle</vt:lpstr>
      <vt:lpstr>File status</vt:lpstr>
      <vt:lpstr>Ignoring files</vt:lpstr>
      <vt:lpstr>Viewing changes</vt:lpstr>
      <vt:lpstr>Commiting changes</vt:lpstr>
      <vt:lpstr>Moving and removing files</vt:lpstr>
      <vt:lpstr>Viewing history</vt:lpstr>
      <vt:lpstr>Remotes</vt:lpstr>
      <vt:lpstr>Adding remotes</vt:lpstr>
      <vt:lpstr>Fetching and pulling</vt:lpstr>
      <vt:lpstr>Branching</vt:lpstr>
      <vt:lpstr>What is a branch?</vt:lpstr>
      <vt:lpstr>$ git branch testing</vt:lpstr>
      <vt:lpstr>$ git checkout testing</vt:lpstr>
      <vt:lpstr>$ git commit -m "Some change"</vt:lpstr>
      <vt:lpstr>$ git checkout master $ git commit -m "Some other change."</vt:lpstr>
      <vt:lpstr>Merging</vt:lpstr>
      <vt:lpstr>$ git checkout master $ git merge iss53</vt:lpstr>
      <vt:lpstr>Git stash</vt:lpstr>
      <vt:lpstr>Rebase</vt:lpstr>
      <vt:lpstr>Rebase</vt:lpstr>
      <vt:lpstr>Rewriting History</vt:lpstr>
      <vt:lpstr>Git workflow</vt:lpstr>
      <vt:lpstr>Main branches</vt:lpstr>
      <vt:lpstr>Supporting branches</vt:lpstr>
      <vt:lpstr>Feature branches</vt:lpstr>
      <vt:lpstr>Release branches</vt:lpstr>
      <vt:lpstr>Hotfix branches</vt:lpstr>
      <vt:lpstr>Stash based git workflow</vt:lpstr>
      <vt:lpstr>Create a branch</vt:lpstr>
      <vt:lpstr>Checkout you branch</vt:lpstr>
      <vt:lpstr>Do some work</vt:lpstr>
      <vt:lpstr>Create pull request</vt:lpstr>
      <vt:lpstr>Merge conflicts</vt:lpstr>
      <vt:lpstr>Fixing bugs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Skiba, Andrzej</dc:creator>
  <cp:lastModifiedBy>Skiba, Andrzej</cp:lastModifiedBy>
  <cp:revision>24</cp:revision>
  <dcterms:created xsi:type="dcterms:W3CDTF">2014-07-28T06:51:17Z</dcterms:created>
  <dcterms:modified xsi:type="dcterms:W3CDTF">2014-07-28T08:39:08Z</dcterms:modified>
</cp:coreProperties>
</file>