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0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22.png" Type="http://schemas.openxmlformats.org/officeDocument/2006/relationships/image"/><Relationship Id="rId7" Target="../media/image127.png" Type="http://schemas.openxmlformats.org/officeDocument/2006/relationships/image"/><Relationship Id="rId8" Target="../media/image128.png" Type="http://schemas.openxmlformats.org/officeDocument/2006/relationships/image"/><Relationship Id="rId9" Target="../media/image1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2.png" Type="http://schemas.openxmlformats.org/officeDocument/2006/relationships/image"/><Relationship Id="rId7" Target="../media/image136.png" Type="http://schemas.openxmlformats.org/officeDocument/2006/relationships/image"/><Relationship Id="rId8" Target="../media/image1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2.png" Type="http://schemas.openxmlformats.org/officeDocument/2006/relationships/image"/><Relationship Id="rId7" Target="../media/image138.png" Type="http://schemas.openxmlformats.org/officeDocument/2006/relationships/image"/><Relationship Id="rId8" Target="../media/image139.png" Type="http://schemas.openxmlformats.org/officeDocument/2006/relationships/image"/><Relationship Id="rId9" Target="../media/image1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41.png" Type="http://schemas.openxmlformats.org/officeDocument/2006/relationships/image"/><Relationship Id="rId7" Target="../media/image132.png" Type="http://schemas.openxmlformats.org/officeDocument/2006/relationships/image"/><Relationship Id="rId8" Target="../media/image1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3.png" Type="http://schemas.openxmlformats.org/officeDocument/2006/relationships/image"/><Relationship Id="rId3" Target="../media/image144.png" Type="http://schemas.openxmlformats.org/officeDocument/2006/relationships/image"/><Relationship Id="rId4" Target="../media/image13.png" Type="http://schemas.openxmlformats.org/officeDocument/2006/relationships/image"/><Relationship Id="rId5" Target="../media/image145.png" Type="http://schemas.openxmlformats.org/officeDocument/2006/relationships/image"/><Relationship Id="rId6" Target="../media/image1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7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48.png" Type="http://schemas.openxmlformats.org/officeDocument/2006/relationships/image"/><Relationship Id="rId6" Target="../media/image14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4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5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5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14" Target="../media/image24.png" Type="http://schemas.openxmlformats.org/officeDocument/2006/relationships/image"/><Relationship Id="rId15" Target="../media/image25.png" Type="http://schemas.openxmlformats.org/officeDocument/2006/relationships/image"/><Relationship Id="rId16" Target="../media/image26.png" Type="http://schemas.openxmlformats.org/officeDocument/2006/relationships/image"/><Relationship Id="rId17" Target="../media/image27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18" Target="../media/image43.png" Type="http://schemas.openxmlformats.org/officeDocument/2006/relationships/image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1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13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14" Target="../media/image55.png" Type="http://schemas.openxmlformats.org/officeDocument/2006/relationships/image"/><Relationship Id="rId15" Target="../media/image56.png" Type="http://schemas.openxmlformats.org/officeDocument/2006/relationships/image"/><Relationship Id="rId16" Target="../media/image57.png" Type="http://schemas.openxmlformats.org/officeDocument/2006/relationships/image"/><Relationship Id="rId17" Target="../media/image58.png" Type="http://schemas.openxmlformats.org/officeDocument/2006/relationships/image"/><Relationship Id="rId18" Target="../media/image59.png" Type="http://schemas.openxmlformats.org/officeDocument/2006/relationships/image"/><Relationship Id="rId19" Target="../media/image60.png" Type="http://schemas.openxmlformats.org/officeDocument/2006/relationships/image"/><Relationship Id="rId2" Target="../media/image44.png" Type="http://schemas.openxmlformats.org/officeDocument/2006/relationships/image"/><Relationship Id="rId20" Target="../media/image34.png" Type="http://schemas.openxmlformats.org/officeDocument/2006/relationships/image"/><Relationship Id="rId21" Target="../media/image61.png" Type="http://schemas.openxmlformats.org/officeDocument/2006/relationships/image"/><Relationship Id="rId22" Target="../media/image36.png" Type="http://schemas.openxmlformats.org/officeDocument/2006/relationships/image"/><Relationship Id="rId23" Target="../media/image62.png" Type="http://schemas.openxmlformats.org/officeDocument/2006/relationships/image"/><Relationship Id="rId24" Target="../media/image63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png" Type="http://schemas.openxmlformats.org/officeDocument/2006/relationships/image"/><Relationship Id="rId12" Target="../media/image71.png" Type="http://schemas.openxmlformats.org/officeDocument/2006/relationships/image"/><Relationship Id="rId13" Target="../media/image72.png" Type="http://schemas.openxmlformats.org/officeDocument/2006/relationships/image"/><Relationship Id="rId14" Target="../media/image73.png" Type="http://schemas.openxmlformats.org/officeDocument/2006/relationships/image"/><Relationship Id="rId15" Target="../media/image74.png" Type="http://schemas.openxmlformats.org/officeDocument/2006/relationships/image"/><Relationship Id="rId16" Target="../media/image75.png" Type="http://schemas.openxmlformats.org/officeDocument/2006/relationships/image"/><Relationship Id="rId17" Target="../media/image76.png" Type="http://schemas.openxmlformats.org/officeDocument/2006/relationships/image"/><Relationship Id="rId18" Target="../media/image77.png" Type="http://schemas.openxmlformats.org/officeDocument/2006/relationships/image"/><Relationship Id="rId19" Target="../media/image34.png" Type="http://schemas.openxmlformats.org/officeDocument/2006/relationships/image"/><Relationship Id="rId2" Target="../media/image29.png" Type="http://schemas.openxmlformats.org/officeDocument/2006/relationships/image"/><Relationship Id="rId20" Target="../media/image78.png" Type="http://schemas.openxmlformats.org/officeDocument/2006/relationships/image"/><Relationship Id="rId3" Target="../media/image64.png" Type="http://schemas.openxmlformats.org/officeDocument/2006/relationships/image"/><Relationship Id="rId4" Target="../media/image13.png" Type="http://schemas.openxmlformats.org/officeDocument/2006/relationships/image"/><Relationship Id="rId5" Target="../media/image65.png" Type="http://schemas.openxmlformats.org/officeDocument/2006/relationships/image"/><Relationship Id="rId6" Target="../media/image31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5.png" Type="http://schemas.openxmlformats.org/officeDocument/2006/relationships/image"/><Relationship Id="rId11" Target="../media/image86.png" Type="http://schemas.openxmlformats.org/officeDocument/2006/relationships/image"/><Relationship Id="rId12" Target="../media/image87.png" Type="http://schemas.openxmlformats.org/officeDocument/2006/relationships/image"/><Relationship Id="rId13" Target="../media/image88.png" Type="http://schemas.openxmlformats.org/officeDocument/2006/relationships/image"/><Relationship Id="rId14" Target="../media/image89.png" Type="http://schemas.openxmlformats.org/officeDocument/2006/relationships/image"/><Relationship Id="rId15" Target="../media/image90.png" Type="http://schemas.openxmlformats.org/officeDocument/2006/relationships/image"/><Relationship Id="rId16" Target="../media/image91.png" Type="http://schemas.openxmlformats.org/officeDocument/2006/relationships/image"/><Relationship Id="rId17" Target="../media/image92.png" Type="http://schemas.openxmlformats.org/officeDocument/2006/relationships/image"/><Relationship Id="rId18" Target="../media/image93.png" Type="http://schemas.openxmlformats.org/officeDocument/2006/relationships/image"/><Relationship Id="rId19" Target="../media/image94.png" Type="http://schemas.openxmlformats.org/officeDocument/2006/relationships/image"/><Relationship Id="rId2" Target="../media/image12.png" Type="http://schemas.openxmlformats.org/officeDocument/2006/relationships/image"/><Relationship Id="rId20" Target="../media/image34.png" Type="http://schemas.openxmlformats.org/officeDocument/2006/relationships/image"/><Relationship Id="rId21" Target="../media/image95.png" Type="http://schemas.openxmlformats.org/officeDocument/2006/relationships/image"/><Relationship Id="rId3" Target="../media/image13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Relationship Id="rId7" Target="../media/image82.png" Type="http://schemas.openxmlformats.org/officeDocument/2006/relationships/image"/><Relationship Id="rId8" Target="../media/image83.png" Type="http://schemas.openxmlformats.org/officeDocument/2006/relationships/image"/><Relationship Id="rId9" Target="../media/image8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06.png" Type="http://schemas.openxmlformats.org/officeDocument/2006/relationships/image"/><Relationship Id="rId15" Target="../media/image107.png" Type="http://schemas.openxmlformats.org/officeDocument/2006/relationships/image"/><Relationship Id="rId16" Target="../media/image108.png" Type="http://schemas.openxmlformats.org/officeDocument/2006/relationships/image"/><Relationship Id="rId17" Target="../media/image109.png" Type="http://schemas.openxmlformats.org/officeDocument/2006/relationships/image"/><Relationship Id="rId2" Target="../media/image96.png" Type="http://schemas.openxmlformats.org/officeDocument/2006/relationships/image"/><Relationship Id="rId3" Target="../media/image97.png" Type="http://schemas.openxmlformats.org/officeDocument/2006/relationships/image"/><Relationship Id="rId4" Target="../media/image98.png" Type="http://schemas.openxmlformats.org/officeDocument/2006/relationships/image"/><Relationship Id="rId5" Target="../media/image99.png" Type="http://schemas.openxmlformats.org/officeDocument/2006/relationships/image"/><Relationship Id="rId6" Target="../media/image100.png" Type="http://schemas.openxmlformats.org/officeDocument/2006/relationships/image"/><Relationship Id="rId7" Target="../media/image101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6.png" Type="http://schemas.openxmlformats.org/officeDocument/2006/relationships/image"/><Relationship Id="rId11" Target="../media/image106.png" Type="http://schemas.openxmlformats.org/officeDocument/2006/relationships/image"/><Relationship Id="rId12" Target="../media/image117.png" Type="http://schemas.openxmlformats.org/officeDocument/2006/relationships/image"/><Relationship Id="rId13" Target="../media/image118.png" Type="http://schemas.openxmlformats.org/officeDocument/2006/relationships/image"/><Relationship Id="rId14" Target="../media/image119.png" Type="http://schemas.openxmlformats.org/officeDocument/2006/relationships/image"/><Relationship Id="rId15" Target="../media/image120.png" Type="http://schemas.openxmlformats.org/officeDocument/2006/relationships/image"/><Relationship Id="rId16" Target="../media/image121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14.png" Type="http://schemas.openxmlformats.org/officeDocument/2006/relationships/image"/><Relationship Id="rId9" Target="../media/image1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6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22.png" Type="http://schemas.openxmlformats.org/officeDocument/2006/relationships/image"/><Relationship Id="rId7" Target="../media/image123.png" Type="http://schemas.openxmlformats.org/officeDocument/2006/relationships/image"/><Relationship Id="rId8" Target="../media/image124.png" Type="http://schemas.openxmlformats.org/officeDocument/2006/relationships/image"/><Relationship Id="rId9" Target="../media/image1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19800" y="2832100"/>
            <a:ext cx="6248400" cy="1041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05079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19800" y="2832100"/>
            <a:ext cx="62484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05079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19800" y="3848100"/>
            <a:ext cx="62484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74000" y="4089400"/>
            <a:ext cx="2527300" cy="2819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62400" y="2870200"/>
            <a:ext cx="8661400" cy="106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51000" y="3441700"/>
            <a:ext cx="15900400" cy="558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628900" y="7086600"/>
            <a:ext cx="12776200" cy="1612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797800" y="1231900"/>
            <a:ext cx="264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58674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5473700"/>
            <a:ext cx="11633200" cy="255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43100" y="1968500"/>
            <a:ext cx="9779000" cy="201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43100" y="3771900"/>
            <a:ext cx="6210300" cy="2019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43100" y="7696200"/>
            <a:ext cx="42037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2844800"/>
            <a:ext cx="1003300" cy="87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5000" y="1625600"/>
            <a:ext cx="5867400" cy="143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46300" y="2882900"/>
            <a:ext cx="14744700" cy="1155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60500" y="4495800"/>
            <a:ext cx="154305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2860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85900" y="3517900"/>
            <a:ext cx="14986000" cy="598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5900" y="2032000"/>
            <a:ext cx="58166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" y="2971800"/>
            <a:ext cx="16573500" cy="317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4000" y="1651000"/>
            <a:ext cx="6311900" cy="143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0100" y="6362700"/>
            <a:ext cx="143256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0" y="2336800"/>
            <a:ext cx="8394700" cy="561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3035300"/>
            <a:ext cx="8356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833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93800" y="3175000"/>
            <a:ext cx="5816600" cy="297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50300" y="596900"/>
            <a:ext cx="8864600" cy="9423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3708400"/>
            <a:ext cx="35941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10591800"/>
            <a:ext cx="4343400" cy="2819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13119100"/>
            <a:ext cx="4343400" cy="2819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6159500"/>
            <a:ext cx="4343400" cy="2819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8686800"/>
            <a:ext cx="4343400" cy="2819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11214100"/>
            <a:ext cx="4343400" cy="2819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13741400"/>
            <a:ext cx="4343400" cy="2819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6781800"/>
            <a:ext cx="4343400" cy="2819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9309100"/>
            <a:ext cx="4343400" cy="281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10718800"/>
            <a:ext cx="4343400" cy="28194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13246100"/>
            <a:ext cx="4343400" cy="28194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6286500"/>
            <a:ext cx="4343400" cy="28194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8813800"/>
            <a:ext cx="4343400" cy="28194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4826000"/>
            <a:ext cx="4343400" cy="28194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7353300"/>
            <a:ext cx="4343400" cy="28194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393700"/>
            <a:ext cx="4343400" cy="28194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2933700"/>
            <a:ext cx="4343400" cy="28194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4838700"/>
            <a:ext cx="4343400" cy="28194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7366000"/>
            <a:ext cx="4343400" cy="281940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406400"/>
            <a:ext cx="4343400" cy="28194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2933700"/>
            <a:ext cx="4343400" cy="28194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4826000"/>
            <a:ext cx="4343400" cy="2819400"/>
          </a:xfrm>
          <a:prstGeom prst="rect">
            <a:avLst/>
          </a:prstGeom>
        </p:spPr>
      </p:pic>
      <p:grpSp>
        <p:nvGrpSpPr>
          <p:cNvPr name="Group 51" id="5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7353300"/>
            <a:ext cx="4343400" cy="28194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393700"/>
            <a:ext cx="4343400" cy="2819400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6" id="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2921000"/>
            <a:ext cx="4343400" cy="2819400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58" id="58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59" id="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3619500"/>
            <a:ext cx="4343400" cy="2819400"/>
          </a:xfrm>
          <a:prstGeom prst="rect">
            <a:avLst/>
          </a:prstGeom>
        </p:spPr>
      </p:pic>
      <p:grpSp>
        <p:nvGrpSpPr>
          <p:cNvPr name="Group 60" id="60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1" id="6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6146800"/>
            <a:ext cx="4343400" cy="2819400"/>
          </a:xfrm>
          <a:prstGeom prst="rect">
            <a:avLst/>
          </a:prstGeom>
        </p:spPr>
      </p:pic>
      <p:grpSp>
        <p:nvGrpSpPr>
          <p:cNvPr name="Group 62" id="6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-812800"/>
            <a:ext cx="4343400" cy="2819400"/>
          </a:xfrm>
          <a:prstGeom prst="rect">
            <a:avLst/>
          </a:prstGeom>
        </p:spPr>
      </p:pic>
      <p:grpSp>
        <p:nvGrpSpPr>
          <p:cNvPr name="Group 64" id="64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5" id="6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1714500"/>
            <a:ext cx="4343400" cy="28194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grpSp>
        <p:nvGrpSpPr>
          <p:cNvPr name="Group 67" id="67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9321800"/>
            <a:ext cx="4343400" cy="2819400"/>
          </a:xfrm>
          <a:prstGeom prst="rect">
            <a:avLst/>
          </a:prstGeom>
        </p:spPr>
      </p:pic>
      <p:grpSp>
        <p:nvGrpSpPr>
          <p:cNvPr name="Group 69" id="69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0" id="7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11849100"/>
            <a:ext cx="4343400" cy="2819400"/>
          </a:xfrm>
          <a:prstGeom prst="rect">
            <a:avLst/>
          </a:prstGeom>
        </p:spPr>
      </p:pic>
      <p:grpSp>
        <p:nvGrpSpPr>
          <p:cNvPr name="Group 71" id="71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2" id="7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4889500"/>
            <a:ext cx="4343400" cy="2819400"/>
          </a:xfrm>
          <a:prstGeom prst="rect">
            <a:avLst/>
          </a:prstGeom>
        </p:spPr>
      </p:pic>
      <p:grpSp>
        <p:nvGrpSpPr>
          <p:cNvPr name="Group 73" id="7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4" id="7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7416800"/>
            <a:ext cx="4343400" cy="2819400"/>
          </a:xfrm>
          <a:prstGeom prst="rect">
            <a:avLst/>
          </a:prstGeom>
        </p:spPr>
      </p:pic>
      <p:grpSp>
        <p:nvGrpSpPr>
          <p:cNvPr name="Group 75" id="7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7" id="7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9321800"/>
            <a:ext cx="4343400" cy="2819400"/>
          </a:xfrm>
          <a:prstGeom prst="rect">
            <a:avLst/>
          </a:prstGeom>
        </p:spPr>
      </p:pic>
      <p:grpSp>
        <p:nvGrpSpPr>
          <p:cNvPr name="Group 78" id="7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9" id="7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11849100"/>
            <a:ext cx="4343400" cy="2819400"/>
          </a:xfrm>
          <a:prstGeom prst="rect">
            <a:avLst/>
          </a:prstGeom>
        </p:spPr>
      </p:pic>
      <p:grpSp>
        <p:nvGrpSpPr>
          <p:cNvPr name="Group 80" id="8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1" id="8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4889500"/>
            <a:ext cx="4343400" cy="2819400"/>
          </a:xfrm>
          <a:prstGeom prst="rect">
            <a:avLst/>
          </a:prstGeom>
        </p:spPr>
      </p:pic>
      <p:grpSp>
        <p:nvGrpSpPr>
          <p:cNvPr name="Group 82" id="8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3" id="8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7416800"/>
            <a:ext cx="4343400" cy="28194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grpSp>
        <p:nvGrpSpPr>
          <p:cNvPr name="Group 85" id="8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6" id="8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927100"/>
            <a:ext cx="4343400" cy="28194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3467100"/>
            <a:ext cx="4343400" cy="2819400"/>
          </a:xfrm>
          <a:prstGeom prst="rect">
            <a:avLst/>
          </a:prstGeom>
        </p:spPr>
      </p:pic>
      <p:grpSp>
        <p:nvGrpSpPr>
          <p:cNvPr name="Group 89" id="89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90" id="9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-3492500"/>
            <a:ext cx="4343400" cy="2819400"/>
          </a:xfrm>
          <a:prstGeom prst="rect">
            <a:avLst/>
          </a:prstGeom>
        </p:spPr>
      </p:pic>
      <p:grpSp>
        <p:nvGrpSpPr>
          <p:cNvPr name="Group 91" id="91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92" id="9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-965200"/>
            <a:ext cx="4343400" cy="2819400"/>
          </a:xfrm>
          <a:prstGeom prst="rect">
            <a:avLst/>
          </a:prstGeom>
        </p:spPr>
      </p:pic>
      <p:pic>
        <p:nvPicPr>
          <p:cNvPr name="Picture 93" id="9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94" id="9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grpSp>
        <p:nvGrpSpPr>
          <p:cNvPr name="Group 95" id="9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6" id="9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1689100"/>
            <a:ext cx="11938000" cy="8115300"/>
          </a:xfrm>
          <a:prstGeom prst="rect">
            <a:avLst/>
          </a:prstGeom>
        </p:spPr>
      </p:pic>
      <p:pic>
        <p:nvPicPr>
          <p:cNvPr name="Picture 97" id="9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37592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26797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2700" y="1651000"/>
            <a:ext cx="6591300" cy="1435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6100" y="3022600"/>
            <a:ext cx="11188700" cy="5651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938000" y="3149600"/>
            <a:ext cx="5867400" cy="4927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303500" y="7442200"/>
            <a:ext cx="27051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38600" y="2425700"/>
            <a:ext cx="11430000" cy="6578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2349500"/>
            <a:ext cx="16903700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93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254000"/>
            <a:ext cx="18542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2311400"/>
            <a:ext cx="787400" cy="78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0" y="2349500"/>
            <a:ext cx="6350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19400" y="2171700"/>
            <a:ext cx="3467100" cy="128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57500" y="3149600"/>
            <a:ext cx="130429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4076700"/>
            <a:ext cx="787400" cy="78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2000" y="4089400"/>
            <a:ext cx="622300" cy="787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819400" y="3937000"/>
            <a:ext cx="2565400" cy="128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5359400"/>
            <a:ext cx="787400" cy="78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44700" y="5435600"/>
            <a:ext cx="622300" cy="787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819400" y="5219700"/>
            <a:ext cx="3898900" cy="128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6718300"/>
            <a:ext cx="787400" cy="787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044700" y="6781800"/>
            <a:ext cx="635000" cy="787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806700" y="6578600"/>
            <a:ext cx="2590800" cy="128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8115300"/>
            <a:ext cx="787400" cy="787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032000" y="8191500"/>
            <a:ext cx="622300" cy="787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819400" y="7975600"/>
            <a:ext cx="20574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334500"/>
            <a:ext cx="18288000" cy="95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0"/>
            <a:ext cx="17335500" cy="9817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43100" y="6146800"/>
            <a:ext cx="14414500" cy="2667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43100" y="6146800"/>
            <a:ext cx="144145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43100" y="8801100"/>
            <a:ext cx="144145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2209800"/>
            <a:ext cx="14706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3695700"/>
            <a:ext cx="622300" cy="62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4673600"/>
            <a:ext cx="622300" cy="622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46200" y="6426200"/>
            <a:ext cx="2400300" cy="209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2900" y="76200"/>
            <a:ext cx="6248400" cy="1752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4300" y="5994400"/>
            <a:ext cx="10807700" cy="3136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730500" y="2603500"/>
            <a:ext cx="5892800" cy="99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044700" y="3721100"/>
            <a:ext cx="533400" cy="635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044700" y="4699000"/>
            <a:ext cx="520700" cy="635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743200" y="4572000"/>
            <a:ext cx="8153400" cy="990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730500" y="3606800"/>
            <a:ext cx="6858000" cy="990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2692400"/>
            <a:ext cx="622300" cy="622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044700" y="2730500"/>
            <a:ext cx="5207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200" y="3086100"/>
            <a:ext cx="16357600" cy="5702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59900" y="4381500"/>
            <a:ext cx="79629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42200" y="3060700"/>
            <a:ext cx="9880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5200" y="2476500"/>
            <a:ext cx="6527800" cy="60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5200" y="2476500"/>
            <a:ext cx="609600" cy="609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5200" y="8763000"/>
            <a:ext cx="163703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13900" y="3479800"/>
            <a:ext cx="5588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13900" y="4711700"/>
            <a:ext cx="546100" cy="54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6100" y="2514600"/>
            <a:ext cx="19431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61600" y="3365500"/>
            <a:ext cx="6375400" cy="952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52000" y="3467100"/>
            <a:ext cx="609600" cy="635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350500" y="4572000"/>
            <a:ext cx="6324600" cy="195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52000" y="4699000"/>
            <a:ext cx="596900" cy="635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359900" y="5918200"/>
            <a:ext cx="79629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566400" y="6731000"/>
            <a:ext cx="6438900" cy="2032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111500" y="3594100"/>
            <a:ext cx="3860800" cy="4686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42900" y="76200"/>
            <a:ext cx="6248400" cy="1752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525000" y="6210300"/>
            <a:ext cx="1905000" cy="457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220200" y="6045200"/>
            <a:ext cx="2413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81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0" y="5105400"/>
            <a:ext cx="14414500" cy="1498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0" y="2159000"/>
            <a:ext cx="14414500" cy="149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2603500"/>
            <a:ext cx="609600" cy="609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2159000"/>
            <a:ext cx="144145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3632200"/>
            <a:ext cx="144145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5105400"/>
            <a:ext cx="144145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4076700"/>
            <a:ext cx="609600" cy="60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5549900"/>
            <a:ext cx="609600" cy="60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94100" y="2628900"/>
            <a:ext cx="5080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54500" y="2387600"/>
            <a:ext cx="6261100" cy="1270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94100" y="4102100"/>
            <a:ext cx="5080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43100" y="7899400"/>
            <a:ext cx="14414500" cy="1320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7899400"/>
            <a:ext cx="14414500" cy="25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9207500"/>
            <a:ext cx="144145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6883400"/>
            <a:ext cx="609600" cy="609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8178800"/>
            <a:ext cx="609600" cy="609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594100" y="6972300"/>
            <a:ext cx="495300" cy="571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81400" y="8242300"/>
            <a:ext cx="508000" cy="571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9220200"/>
            <a:ext cx="14414500" cy="25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581400" y="5626100"/>
            <a:ext cx="508000" cy="571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254500" y="3886200"/>
            <a:ext cx="5461000" cy="1270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254500" y="5334000"/>
            <a:ext cx="5461000" cy="1270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241800" y="6718300"/>
            <a:ext cx="5994400" cy="1270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254500" y="7962900"/>
            <a:ext cx="4000500" cy="1270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42900" y="76200"/>
            <a:ext cx="34925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93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3517900"/>
            <a:ext cx="1524000" cy="151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3517900"/>
            <a:ext cx="6096000" cy="151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3517900"/>
            <a:ext cx="6743700" cy="151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5461000"/>
            <a:ext cx="1524000" cy="151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5461000"/>
            <a:ext cx="6096000" cy="151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5461000"/>
            <a:ext cx="6743700" cy="151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7429500"/>
            <a:ext cx="15240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7429500"/>
            <a:ext cx="6096000" cy="1511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7429500"/>
            <a:ext cx="6743700" cy="151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54400" y="2463800"/>
            <a:ext cx="6096000" cy="72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74300" y="2463800"/>
            <a:ext cx="6743700" cy="723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00500" y="2451100"/>
            <a:ext cx="43688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45900" y="2476500"/>
            <a:ext cx="3810000" cy="85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0300" y="3987800"/>
            <a:ext cx="1714500" cy="647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7600" y="5816600"/>
            <a:ext cx="1981200" cy="99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0600" y="7899400"/>
            <a:ext cx="2095500" cy="698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870200" y="3924300"/>
            <a:ext cx="67945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340100" y="5651500"/>
            <a:ext cx="6324600" cy="129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28900" y="7835900"/>
            <a:ext cx="7035800" cy="850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39300" y="3911600"/>
            <a:ext cx="7188200" cy="927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464800" y="5854700"/>
            <a:ext cx="6362700" cy="927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105900" y="7823200"/>
            <a:ext cx="7721600" cy="927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42900" y="76200"/>
            <a:ext cx="4241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43100" y="1917700"/>
            <a:ext cx="5791200" cy="764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17700" y="1917700"/>
            <a:ext cx="5816600" cy="6223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43100" y="1917700"/>
            <a:ext cx="660400" cy="66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088132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9575800"/>
            <a:ext cx="57785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77500" y="1917700"/>
            <a:ext cx="5880100" cy="7683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032252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77500" y="9588500"/>
            <a:ext cx="58928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2700" y="0"/>
            <a:ext cx="13779500" cy="1282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77500" y="1917700"/>
            <a:ext cx="5880100" cy="608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8267700"/>
            <a:ext cx="5600700" cy="1384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844800" y="6248400"/>
            <a:ext cx="469900" cy="546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79100" y="8178800"/>
            <a:ext cx="5651500" cy="140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81000" y="304800"/>
            <a:ext cx="2679700" cy="157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477500" y="1917700"/>
            <a:ext cx="6477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438400" y="1930400"/>
            <a:ext cx="3429000" cy="698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87100" y="1879600"/>
            <a:ext cx="35306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46300" y="1993900"/>
            <a:ext cx="5727700" cy="7581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04126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20900" y="9563100"/>
            <a:ext cx="57785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756900" y="1955800"/>
            <a:ext cx="5334000" cy="760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046349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44200" y="9563100"/>
            <a:ext cx="5372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00300" y="7975600"/>
            <a:ext cx="5270500" cy="1447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6261100"/>
            <a:ext cx="469900" cy="54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64800" y="7975600"/>
            <a:ext cx="5930900" cy="147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81000" y="279400"/>
            <a:ext cx="2679700" cy="1574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46300" y="1993900"/>
            <a:ext cx="5727700" cy="565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46300" y="1993900"/>
            <a:ext cx="647700" cy="647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756900" y="1955800"/>
            <a:ext cx="5334000" cy="5664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56900" y="1955800"/>
            <a:ext cx="6477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91900" y="2019300"/>
            <a:ext cx="3352800" cy="673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844800" y="2019300"/>
            <a:ext cx="30861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58674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05000" y="1892300"/>
            <a:ext cx="9232900" cy="255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30400" y="4203700"/>
            <a:ext cx="5346700" cy="201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30400" y="6070600"/>
            <a:ext cx="5816600" cy="2019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05000" y="7734300"/>
            <a:ext cx="11379200" cy="20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