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429537F9-F15F-934E-983E-4B0D7C129144}">
          <p14:sldIdLst>
            <p14:sldId id="256"/>
            <p14:sldId id="257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31"/>
  </p:normalViewPr>
  <p:slideViewPr>
    <p:cSldViewPr snapToGrid="0" snapToObjects="1">
      <p:cViewPr>
        <p:scale>
          <a:sx n="81" d="100"/>
          <a:sy n="81" d="100"/>
        </p:scale>
        <p:origin x="55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407C6-FBD5-E244-87D5-D0C3F92A6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B7FE52-B786-DC45-9040-9CC6F3B4F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6CC3F-6040-EE4E-84FA-520A920D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3D85-BEC6-0E48-8825-7CAC2E768E45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661040-C8F2-C040-A0A2-459C74AF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646A71-8BFB-2642-A1BC-FA6BB3D5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D288-ED36-4748-9DA8-DD831224D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08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B474E-953E-D745-8DE3-C3FC0609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279EE7-3BA1-AF43-89DD-80DC11EF5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317A5F-71B7-AA4F-9A74-CB2B1E2F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3D85-BEC6-0E48-8825-7CAC2E768E45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390272-3C0E-6544-A923-208A2366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86EDCF-9D8F-AF4F-AE53-293F8D0D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D288-ED36-4748-9DA8-DD831224D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43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514F85E-6419-D945-8367-F9C817DD9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E232AE-B1A2-F84E-8B5A-72298C7CB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9D1CCB-E8D6-8046-BE73-608A5E40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3D85-BEC6-0E48-8825-7CAC2E768E45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2A5FFC-BB20-BF4D-A448-4A94A034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3F1335-1E23-D54B-A769-951F1BA3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D288-ED36-4748-9DA8-DD831224D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79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E6809-94E5-4541-8A39-233D1BA7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57B82A-6FDD-3B46-B291-0CE958724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886835-4249-EF40-9823-817C3EE4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3D85-BEC6-0E48-8825-7CAC2E768E45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214FA0-14FB-6C46-B7E3-D929D8E1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DCABDB-8521-B84C-91F5-9F6EE9B7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D288-ED36-4748-9DA8-DD831224D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24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B10BE-13F6-EA45-94FA-E71671CC8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CFAADF-DA59-154A-B2D9-EDDF2047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817FBC-053C-8549-9E4C-1407E724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3D85-BEC6-0E48-8825-7CAC2E768E45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760A2F-D500-1943-B9EB-43F15266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F612CD-81BC-BF4E-AC61-BB7E1EC0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D288-ED36-4748-9DA8-DD831224D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55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FA847-9E0B-344A-BDBE-92208505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2C1629-EC40-564D-AE41-17F4106D4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CE6B9C-6974-A341-8726-6DA73D653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4C8663-D8B1-9348-88B4-D9C56F6B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3D85-BEC6-0E48-8825-7CAC2E768E45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7198AF-802D-264F-8114-3714A45A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7B4DAE-4B07-9F42-BD21-5A65D741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D288-ED36-4748-9DA8-DD831224D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25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F7F91-59BE-D24D-B2AA-62EA7DC43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26E0BD-B792-554B-BB16-A19E5F912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5519B8-9D28-FB43-99F6-3CA856C02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F3B922E-4132-8B42-9B6A-5F5E49B44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6C6998-F870-3140-9B3E-21A5791A1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3A491EA-976D-BF4C-A7F4-1E709849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3D85-BEC6-0E48-8825-7CAC2E768E45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67DC08-6F58-2A45-9DDE-D2EC40C4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418934-2B78-9944-B306-4DD816AA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D288-ED36-4748-9DA8-DD831224D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73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AC70C1-A660-4A4C-9BEC-1DE485D7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608759F-6F37-604F-8F88-0FF4947D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3D85-BEC6-0E48-8825-7CAC2E768E45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70B1B1-FE44-EC40-8542-3E9C7C32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44C2890-0B89-3246-9104-F052F0D5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D288-ED36-4748-9DA8-DD831224D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69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4384054-FBB5-4948-B1EB-241344F9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3D85-BEC6-0E48-8825-7CAC2E768E45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4EE150-2E6D-C445-8EA5-57BC7B57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FE07D8-A558-5C46-A70E-001F4929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D288-ED36-4748-9DA8-DD831224D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8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AD6FC8-4092-CC42-B819-7DEBEB0D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42A51-4BFA-FD41-988E-CB0715D09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5AC345-5867-D64F-B76A-4BB12457C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51B803-9EA1-744E-8007-8FE91497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3D85-BEC6-0E48-8825-7CAC2E768E45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20771D-7E20-8247-AE5D-B9337015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D74C55-BDD9-094D-9E73-3743D8C3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D288-ED36-4748-9DA8-DD831224D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46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E3A2C-B0D9-0D45-A01F-849129727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A6DA81A-D8A1-9E48-B5C2-C09A1A34C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B6847E-AB90-F540-9C38-CD20F4A6F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CC04D9-CB85-0D4B-BEA0-F8F3683A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3D85-BEC6-0E48-8825-7CAC2E768E45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3B3569-5D2B-CA4E-AF60-D7900B0E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B55C15-D2F9-F743-B3DD-A5B31F0B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D288-ED36-4748-9DA8-DD831224D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94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81DD5E2-C299-5646-BD02-BF5F56ED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3D048C-3BD1-C740-8873-14EF8F473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784505-0454-1643-A85B-DC9759DD9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E3D85-BEC6-0E48-8825-7CAC2E768E45}" type="datetimeFigureOut">
              <a:rPr kumimoji="1" lang="ja-JP" altLang="en-US" smtClean="0"/>
              <a:t>2019/12/22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E40EFF-986A-6E4F-B4F7-050157DD7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FC6D7D-E282-7B4A-8CC7-86E0DAD28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8D288-ED36-4748-9DA8-DD831224D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9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CBBF67-B060-114C-9DE3-5423AEADF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拡張機能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07DFFF5-4352-884F-B6CF-4D649F8AC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0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0FF649-6A0E-444C-B12F-48BD5F88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br>
              <a:rPr lang="en-US" altLang="ja-JP" dirty="0"/>
            </a:br>
            <a:r>
              <a:rPr lang="en-US" altLang="ja-JP" dirty="0" err="1"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Qiita</a:t>
            </a:r>
            <a:r>
              <a:rPr lang="ja-JP" altLang="en-US"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の色をグレーに変更</a:t>
            </a:r>
            <a:br>
              <a:rPr lang="ja-JP" altLang="en-US"/>
            </a:br>
            <a:endParaRPr kumimoji="1" lang="ja-JP" altLang="en-US"/>
          </a:p>
        </p:txBody>
      </p:sp>
      <p:pic>
        <p:nvPicPr>
          <p:cNvPr id="6" name="コンテンツ プレースホルダー 4">
            <a:extLst>
              <a:ext uri="{FF2B5EF4-FFF2-40B4-BE49-F238E27FC236}">
                <a16:creationId xmlns:a16="http://schemas.microsoft.com/office/drawing/2014/main" id="{224145D0-7583-744F-BCB0-015DE36E71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46486" y="3428999"/>
            <a:ext cx="4370580" cy="249183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39C1AF4B-684E-F042-9AF2-0B6813748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00" y="6178180"/>
            <a:ext cx="3085226" cy="314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000"/>
              <a:t>反映まで時間がかかる場合があります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3DED285-AB04-DD47-AFD0-6ADCE6D16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370580" cy="2491838"/>
          </a:xfrm>
          <a:prstGeom prst="rect">
            <a:avLst/>
          </a:prstGeom>
        </p:spPr>
      </p:pic>
      <p:sp>
        <p:nvSpPr>
          <p:cNvPr id="11" name="右矢印 10">
            <a:extLst>
              <a:ext uri="{FF2B5EF4-FFF2-40B4-BE49-F238E27FC236}">
                <a16:creationId xmlns:a16="http://schemas.microsoft.com/office/drawing/2014/main" id="{3287D029-D96E-A749-B9C9-963DC4FF3DF4}"/>
              </a:ext>
            </a:extLst>
          </p:cNvPr>
          <p:cNvSpPr/>
          <p:nvPr/>
        </p:nvSpPr>
        <p:spPr>
          <a:xfrm rot="1529454">
            <a:off x="5656613" y="3554406"/>
            <a:ext cx="878774" cy="498764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88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0FF649-6A0E-444C-B12F-48BD5F88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br>
              <a:rPr lang="en-US" altLang="ja-JP" dirty="0"/>
            </a:br>
            <a:r>
              <a:rPr lang="en-US" altLang="ja-JP" dirty="0" err="1"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Qiita</a:t>
            </a:r>
            <a:r>
              <a:rPr lang="ja-JP" altLang="en-US"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の色をグレーに変更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39C1AF4B-684E-F042-9AF2-0B6813748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00" y="6178180"/>
            <a:ext cx="3085226" cy="314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000"/>
              <a:t>反映まで時間がかかる場合があります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3DED285-AB04-DD47-AFD0-6ADCE6D161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0858" y="1690688"/>
            <a:ext cx="4365263" cy="249183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B2870D0-E06C-3E48-9C41-6E362E128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3693226" y="2441939"/>
            <a:ext cx="4365263" cy="2488806"/>
          </a:xfrm>
          <a:prstGeom prst="rect">
            <a:avLst/>
          </a:prstGeom>
        </p:spPr>
      </p:pic>
      <p:pic>
        <p:nvPicPr>
          <p:cNvPr id="6" name="コンテンツ プレースホルダー 4">
            <a:extLst>
              <a:ext uri="{FF2B5EF4-FFF2-40B4-BE49-F238E27FC236}">
                <a16:creationId xmlns:a16="http://schemas.microsoft.com/office/drawing/2014/main" id="{224145D0-7583-744F-BCB0-015DE36E71F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046486" y="3428999"/>
            <a:ext cx="4370580" cy="2491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933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36</Words>
  <Application>Microsoft Macintosh PowerPoint</Application>
  <PresentationFormat>ワイド画面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Hiragino Mincho Pro W3</vt:lpstr>
      <vt:lpstr>游ゴシック</vt:lpstr>
      <vt:lpstr>游ゴシック Light</vt:lpstr>
      <vt:lpstr>Arial</vt:lpstr>
      <vt:lpstr>Office テーマ</vt:lpstr>
      <vt:lpstr>拡張機能</vt:lpstr>
      <vt:lpstr> Qiitaの色をグレーに変更 </vt:lpstr>
      <vt:lpstr> Qiitaの色をグレーに変更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拡張機能</dc:title>
  <dc:creator>加藤 光騎</dc:creator>
  <cp:lastModifiedBy>加藤 光騎</cp:lastModifiedBy>
  <cp:revision>5</cp:revision>
  <dcterms:created xsi:type="dcterms:W3CDTF">2019-12-22T14:33:54Z</dcterms:created>
  <dcterms:modified xsi:type="dcterms:W3CDTF">2019-12-22T15:12:51Z</dcterms:modified>
</cp:coreProperties>
</file>