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7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8120380" cy="10826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20801" autoAdjust="0"/>
    <p:restoredTop sz="94692" autoAdjust="0"/>
  </p:normalViewPr>
  <p:slideViewPr>
    <p:cSldViewPr snapToGrid="0" snapToObjects="1">
      <p:cViewPr>
        <p:scale>
          <a:sx n="100" d="100"/>
          <a:sy n="100" d="100"/>
        </p:scale>
        <p:origin x="1032" y="-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08" y="56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9DB7-D376-4836-B4B0-2862852633A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A9588-9255-4FAE-8638-E2D9BC4F0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78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7349D-F7DC-4045-9C32-83BCA77BF466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742B-0E51-4F6D-A50A-39EC2C86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742B-0E51-4F6D-A50A-39EC2C867A1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42E1027B-BBEF-7297-4A91-A0AE8168C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 latinLnBrk="1">
              <a:buFont typeface="Arial" panose="020B0604020202020204" pitchFamily="34" charset="0"/>
              <a:buChar char="•"/>
            </a:pPr>
            <a:r>
              <a:rPr lang="ko-KR" altLang="en-US" sz="1200" b="0" i="0" u="none" kern="1200" dirty="0">
                <a:solidFill>
                  <a:schemeClr val="tx1"/>
                </a:solidFill>
                <a:uFill>
                  <a:solidFill>
                    <a:srgbClr val="0563C1"/>
                  </a:solidFill>
                </a:uFill>
                <a:latin typeface="Arial" charset="0"/>
                <a:ea typeface="Malgun Gothic" charset="0"/>
              </a:rPr>
              <a:t>평소 좋아하는 맥주 종류 몇 개 선택하면 </a:t>
            </a:r>
            <a:r>
              <a:rPr lang="ko-KR" altLang="en-US" sz="1200" b="0" i="0" u="none" kern="1200" dirty="0" err="1">
                <a:solidFill>
                  <a:schemeClr val="tx1"/>
                </a:solidFill>
                <a:uFill>
                  <a:solidFill>
                    <a:srgbClr val="0563C1"/>
                  </a:solidFill>
                </a:uFill>
                <a:latin typeface="Arial" charset="0"/>
                <a:ea typeface="Malgun Gothic" charset="0"/>
              </a:rPr>
              <a:t>그거랑</a:t>
            </a:r>
            <a:r>
              <a:rPr lang="ko-KR" altLang="en-US" sz="1200" b="0" i="0" u="none" kern="1200" dirty="0">
                <a:solidFill>
                  <a:schemeClr val="tx1"/>
                </a:solidFill>
                <a:uFill>
                  <a:solidFill>
                    <a:srgbClr val="0563C1"/>
                  </a:solidFill>
                </a:uFill>
                <a:latin typeface="Arial" charset="0"/>
                <a:ea typeface="Malgun Gothic" charset="0"/>
              </a:rPr>
              <a:t> 비슷한 느낌의 맥주 추천</a:t>
            </a:r>
            <a:r>
              <a:rPr lang="en-US" altLang="ko-KR" sz="1200" b="0" i="0" u="none" kern="1200" dirty="0">
                <a:solidFill>
                  <a:schemeClr val="tx1"/>
                </a:solidFill>
                <a:uFill>
                  <a:solidFill>
                    <a:srgbClr val="0563C1"/>
                  </a:solidFill>
                </a:uFill>
                <a:latin typeface="Arial" charset="0"/>
                <a:ea typeface="Malgun Gothic" charset="0"/>
              </a:rPr>
              <a:t>?</a:t>
            </a:r>
          </a:p>
          <a:p>
            <a:pPr marL="171450" lvl="1" indent="-171450" latinLnBrk="1">
              <a:buFont typeface="Arial" panose="020B0604020202020204" pitchFamily="34" charset="0"/>
              <a:buChar char="•"/>
            </a:pPr>
            <a:r>
              <a:rPr lang="ko-KR" altLang="en-US" sz="1200" b="0" i="0" u="none" kern="1200" dirty="0">
                <a:solidFill>
                  <a:schemeClr val="tx1"/>
                </a:solidFill>
                <a:latin typeface="Arial" charset="0"/>
                <a:ea typeface="Malgun Gothic" charset="0"/>
              </a:rPr>
              <a:t>나이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Arial" charset="0"/>
                <a:ea typeface="Malgun Gothic" charset="0"/>
              </a:rPr>
              <a:t>, 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Arial" charset="0"/>
                <a:ea typeface="Malgun Gothic" charset="0"/>
              </a:rPr>
              <a:t>성별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Arial" charset="0"/>
                <a:ea typeface="Malgun Gothic" charset="0"/>
              </a:rPr>
              <a:t>, 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Arial" charset="0"/>
                <a:ea typeface="Malgun Gothic" charset="0"/>
              </a:rPr>
              <a:t>등등의 요소도 고려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Arial" charset="0"/>
                <a:ea typeface="Malgun Gothic" charset="0"/>
              </a:rPr>
              <a:t>?</a:t>
            </a:r>
          </a:p>
          <a:p>
            <a:pPr marL="171450" lvl="1" indent="-171450" latinLnBrk="1">
              <a:buFont typeface="Arial" panose="020B0604020202020204" pitchFamily="34" charset="0"/>
              <a:buChar char="•"/>
            </a:pPr>
            <a:r>
              <a:rPr lang="ko-KR" altLang="en-US" sz="1200" b="0" i="0" u="none" kern="1200" dirty="0">
                <a:solidFill>
                  <a:schemeClr val="tx1"/>
                </a:solidFill>
                <a:latin typeface="Arial" charset="0"/>
                <a:ea typeface="Malgun Gothic" charset="0"/>
              </a:rPr>
              <a:t>일상대화 요소도 넣을 것인지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Arial" charset="0"/>
                <a:ea typeface="Malgun Gothic" charset="0"/>
              </a:rPr>
              <a:t>?</a:t>
            </a:r>
            <a:endParaRPr lang="ko-KR" altLang="en-US" sz="1200" b="0" i="0" u="none" kern="1200" dirty="0">
              <a:solidFill>
                <a:schemeClr val="tx1"/>
              </a:solidFill>
              <a:latin typeface="Arial" charset="0"/>
              <a:ea typeface="Malgun Gothic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66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9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2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5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8191-BF67-4163-BB2A-5F5D360AF38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4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dailybeer.co.kr/html/brand_1.html" TargetMode="External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62341"/>
              </p:ext>
            </p:extLst>
          </p:nvPr>
        </p:nvGraphicFramePr>
        <p:xfrm>
          <a:off x="617855" y="767080"/>
          <a:ext cx="6911975" cy="958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405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1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생활맥주 수제맥주 추천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챗봇</a:t>
                      </a:r>
                      <a:endParaRPr lang="ko-KR" altLang="en-US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2022.05.18 ~ 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김세리</a:t>
                      </a:r>
                      <a:r>
                        <a:rPr lang="en-US" altLang="ko-KR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), </a:t>
                      </a: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김예지, 김용관, 김다정, 박재형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8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25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목적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812165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나만의  맥주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소믈리에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]</a:t>
                      </a:r>
                    </a:p>
                    <a:p>
                      <a:pPr marL="0" lvl="1" indent="0" algn="l" defTabSz="812165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생활맥주의 수제맥주 추천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챗봇은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생소하고 개성 있는 맛과 향을 가진 각 지역의 특색이 담긴 생활맥주의 수제맥주 중 사용자의 취향에 맞는 맥주를 추천해주는 개인 맞춤 추천 서비스를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챗봇의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 형태로 제공한다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0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</a:t>
                      </a:r>
                      <a:endParaRPr lang="en-US" altLang="ko-KR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b="0" i="0" u="sng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charset="0"/>
                          <a:ea typeface="Malgun Gothic" charset="0"/>
                        </a:rPr>
                        <a:t>데이터 </a:t>
                      </a:r>
                      <a:r>
                        <a:rPr lang="ko-KR" altLang="en-US" sz="1100" b="0" i="0" u="sng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charset="0"/>
                          <a:ea typeface="Malgun Gothic" charset="0"/>
                        </a:rPr>
                        <a:t>크롤링</a:t>
                      </a:r>
                      <a:r>
                        <a:rPr lang="ko-KR" altLang="en-US" sz="1100" b="0" i="0" u="sng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charset="0"/>
                          <a:ea typeface="Malgun Gothic" charset="0"/>
                        </a:rPr>
                        <a:t> </a:t>
                      </a:r>
                      <a:r>
                        <a:rPr lang="en-US" altLang="ko-KR" sz="1100" b="0" i="0" u="sng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charset="0"/>
                          <a:ea typeface="Malgun Gothic" charset="0"/>
                        </a:rPr>
                        <a:t>: </a:t>
                      </a:r>
                      <a:r>
                        <a:rPr lang="ko-KR" altLang="en-US" sz="1100" b="0" i="0" u="sng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charset="0"/>
                          <a:ea typeface="Malgun Gothic" charset="0"/>
                        </a:rPr>
                        <a:t>생활맥주 </a:t>
                      </a:r>
                      <a:r>
                        <a:rPr lang="en-US" altLang="ko-KR" sz="1100" b="0" i="0" u="sng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charset="0"/>
                          <a:ea typeface="Malgun Gothic" charset="0"/>
                        </a:rPr>
                        <a:t>url</a:t>
                      </a:r>
                      <a:r>
                        <a:rPr lang="en-US" altLang="ko-KR" sz="1100" b="0" i="0" u="sng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charset="0"/>
                          <a:ea typeface="Malgun Gothic" charset="0"/>
                        </a:rPr>
                        <a:t> : </a:t>
                      </a:r>
                      <a:r>
                        <a:rPr lang="en-US" altLang="ko-KR" sz="1100" b="0" i="0" u="sng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charset="0"/>
                          <a:ea typeface="Malgun Gothic" charset="0"/>
                          <a:hlinkClick r:id="rId3"/>
                        </a:rPr>
                        <a:t>https://dailybeer.co.kr/html/brand_1.html</a:t>
                      </a:r>
                      <a:endParaRPr lang="en-US" altLang="ko-KR" sz="1100" b="0" i="0" u="sng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Malgun Gothic" charset="0"/>
                      </a:endParaRPr>
                    </a:p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b="0" i="0" u="none" kern="1200" dirty="0">
                          <a:solidFill>
                            <a:schemeClr val="tx1"/>
                          </a:solidFill>
                          <a:latin typeface="Arial" charset="0"/>
                          <a:ea typeface="Malgun Gothic" charset="0"/>
                        </a:rPr>
                        <a:t>데이터 수집 </a:t>
                      </a:r>
                      <a:r>
                        <a:rPr lang="en-US" altLang="ko-KR" sz="1100" b="0" i="0" u="none" kern="1200" dirty="0">
                          <a:solidFill>
                            <a:schemeClr val="tx1"/>
                          </a:solidFill>
                          <a:latin typeface="Arial" charset="0"/>
                          <a:ea typeface="Malgun Gothic" charset="0"/>
                        </a:rPr>
                        <a:t>: </a:t>
                      </a:r>
                      <a:r>
                        <a:rPr lang="ko-KR" altLang="en-US" sz="1100" b="0" i="0" u="none" kern="1200" dirty="0">
                          <a:solidFill>
                            <a:schemeClr val="tx1"/>
                          </a:solidFill>
                          <a:latin typeface="Arial" charset="0"/>
                          <a:ea typeface="Malgun Gothic" charset="0"/>
                        </a:rPr>
                        <a:t>대화 틀</a:t>
                      </a:r>
                      <a:r>
                        <a:rPr lang="en-US" altLang="ko-KR" sz="1100" b="0" i="0" u="none" kern="1200" dirty="0">
                          <a:solidFill>
                            <a:schemeClr val="tx1"/>
                          </a:solidFill>
                          <a:latin typeface="Arial" charset="0"/>
                          <a:ea typeface="Malgun Gothic" charset="0"/>
                        </a:rPr>
                        <a:t>, </a:t>
                      </a:r>
                      <a:r>
                        <a:rPr lang="ko-KR" altLang="en-US" sz="1100" b="0" i="0" u="none" kern="1200" dirty="0">
                          <a:solidFill>
                            <a:schemeClr val="tx1"/>
                          </a:solidFill>
                          <a:latin typeface="Arial" charset="0"/>
                          <a:ea typeface="Malgun Gothic" charset="0"/>
                        </a:rPr>
                        <a:t>말 구성</a:t>
                      </a:r>
                      <a:r>
                        <a:rPr lang="en-US" altLang="ko-KR" sz="1100" b="0" i="0" u="none" kern="1200" dirty="0">
                          <a:solidFill>
                            <a:schemeClr val="tx1"/>
                          </a:solidFill>
                          <a:latin typeface="Arial" charset="0"/>
                          <a:ea typeface="Malgun Gothic" charset="0"/>
                        </a:rPr>
                        <a:t>, </a:t>
                      </a:r>
                      <a:r>
                        <a:rPr lang="ko-KR" altLang="en-US" sz="1100" b="0" i="0" u="none" kern="1200" dirty="0">
                          <a:solidFill>
                            <a:schemeClr val="tx1"/>
                          </a:solidFill>
                          <a:latin typeface="Arial" charset="0"/>
                          <a:ea typeface="Malgun Gothic" charset="0"/>
                        </a:rPr>
                        <a:t>키워드에 대한 데이터 작성</a:t>
                      </a:r>
                      <a:r>
                        <a:rPr lang="en-US" altLang="ko-KR" sz="1100" b="0" i="0" u="none" kern="1200" dirty="0">
                          <a:solidFill>
                            <a:schemeClr val="tx1"/>
                          </a:solidFill>
                          <a:latin typeface="Arial" charset="0"/>
                          <a:ea typeface="Malgun Gothic" charset="0"/>
                        </a:rPr>
                        <a:t>, </a:t>
                      </a:r>
                      <a:r>
                        <a:rPr lang="ko-KR" altLang="en-US" sz="1100" b="0" i="0" u="none" kern="1200" dirty="0">
                          <a:solidFill>
                            <a:schemeClr val="tx1"/>
                          </a:solidFill>
                          <a:latin typeface="Arial" charset="0"/>
                          <a:ea typeface="Malgun Gothic" charset="0"/>
                        </a:rPr>
                        <a:t>증감 코딩</a:t>
                      </a:r>
                      <a:endParaRPr lang="en-US" altLang="ko-KR" sz="1100" b="0" i="0" u="none" kern="1200" dirty="0">
                        <a:solidFill>
                          <a:schemeClr val="tx1"/>
                        </a:solidFill>
                        <a:latin typeface="Arial" charset="0"/>
                        <a:ea typeface="Malgun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서비스 제작계획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-228600" latinLnBrk="1">
                        <a:buFont typeface="+mj-lt"/>
                        <a:buAutoNum type="arabicPeriod"/>
                      </a:pPr>
                      <a:r>
                        <a:rPr lang="ko-KR" altLang="en-US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크롤링을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통한 데이터 수집 및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전처리</a:t>
                      </a:r>
                      <a:endParaRPr lang="ko-KR" altLang="en-US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28600" lvl="1" indent="-228600" latinLnBrk="1">
                        <a:buFont typeface="+mj-lt"/>
                        <a:buAutoNum type="arabicPeriod"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강의 실습 및 모델 개발</a:t>
                      </a:r>
                    </a:p>
                    <a:p>
                      <a:pPr marL="228600" lvl="1" indent="-228600" latinLnBrk="1">
                        <a:buFont typeface="+mj-lt"/>
                        <a:buAutoNum type="arabicPeriod"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시간이 가능하다면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위스키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와인 등 주류의 폭을 넓혀서 추가 개발</a:t>
                      </a:r>
                    </a:p>
                    <a:p>
                      <a:pPr marL="228600" lvl="1" indent="-228600" algn="l" defTabSz="812165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데모 제작 및 발표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1188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서비스</a:t>
                      </a:r>
                      <a:endParaRPr lang="en-US" altLang="ko-KR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지역의 특색이 담긴 국산 수제맥주의 대중화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 알려지지 않은 전국 소규모 양조장의 맥주를 알릴 수 있다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 경제 활성화에 이바지할 수 있다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나아 국산 맥주의 글로벌 경쟁력 강화를 노릴 수 있다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19810" y="194945"/>
            <a:ext cx="34055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보낼 곳</a:t>
            </a:r>
            <a:r>
              <a:rPr lang="en-US" altLang="ko-KR" dirty="0"/>
              <a:t>:  kwjeon31@gmail.com</a:t>
            </a:r>
            <a:endParaRPr lang="ko-KR" altLang="en-US" dirty="0"/>
          </a:p>
        </p:txBody>
      </p:sp>
      <p:grpSp>
        <p:nvGrpSpPr>
          <p:cNvPr id="32" name="그룹 9"/>
          <p:cNvGrpSpPr/>
          <p:nvPr/>
        </p:nvGrpSpPr>
        <p:grpSpPr>
          <a:xfrm>
            <a:off x="1772920" y="2387600"/>
            <a:ext cx="5311775" cy="2853055"/>
            <a:chOff x="1772920" y="2387600"/>
            <a:chExt cx="5311775" cy="2853055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3902710" y="2387600"/>
              <a:ext cx="1042035" cy="2863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팀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구성도</a:t>
              </a: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772920" y="2882900"/>
              <a:ext cx="1077595" cy="339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김세리 팀장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(PM)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algn="ctr" latinLnBrk="0">
                <a:buFontTx/>
                <a:buNone/>
              </a:pP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개발자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직사각형 10"/>
            <p:cNvSpPr>
              <a:spLocks/>
            </p:cNvSpPr>
            <p:nvPr/>
          </p:nvSpPr>
          <p:spPr>
            <a:xfrm>
              <a:off x="2848610" y="2882900"/>
              <a:ext cx="1054100" cy="339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김예지 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(TA/AA)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algn="ctr" latinLnBrk="0">
                <a:buFontTx/>
                <a:buNone/>
              </a:pP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개발자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3902075" y="2881630"/>
              <a:ext cx="1049020" cy="339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김용관 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(DA/AA)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algn="ctr" latinLnBrk="0">
                <a:buFontTx/>
                <a:buNone/>
              </a:pP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개발자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직사각형 12"/>
            <p:cNvSpPr>
              <a:spLocks/>
            </p:cNvSpPr>
            <p:nvPr/>
          </p:nvSpPr>
          <p:spPr>
            <a:xfrm>
              <a:off x="4944110" y="2880360"/>
              <a:ext cx="1062990" cy="339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김다정 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(TA/AA)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algn="ctr" latinLnBrk="0">
                <a:buFontTx/>
                <a:buNone/>
              </a:pP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개발자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직사각형 17"/>
            <p:cNvSpPr>
              <a:spLocks/>
            </p:cNvSpPr>
            <p:nvPr/>
          </p:nvSpPr>
          <p:spPr>
            <a:xfrm>
              <a:off x="1787525" y="3319145"/>
              <a:ext cx="1063625" cy="192151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데이터 크롤링&amp;전처리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모델 구축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추천 알고리즘</a:t>
              </a:r>
            </a:p>
          </p:txBody>
        </p:sp>
        <p:sp>
          <p:nvSpPr>
            <p:cNvPr id="19" name="직사각형 18"/>
            <p:cNvSpPr>
              <a:spLocks/>
            </p:cNvSpPr>
            <p:nvPr/>
          </p:nvSpPr>
          <p:spPr>
            <a:xfrm>
              <a:off x="2843530" y="3319145"/>
              <a:ext cx="1063625" cy="192151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데이터 크롤링&amp;전처리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모델 구축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추천 알고리즘</a:t>
              </a:r>
            </a:p>
          </p:txBody>
        </p:sp>
        <p:sp>
          <p:nvSpPr>
            <p:cNvPr id="20" name="직사각형 19"/>
            <p:cNvSpPr>
              <a:spLocks/>
            </p:cNvSpPr>
            <p:nvPr/>
          </p:nvSpPr>
          <p:spPr>
            <a:xfrm>
              <a:off x="3900805" y="3317875"/>
              <a:ext cx="1059815" cy="192151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데이터 크롤링&amp;전처리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모델 구축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추천 알고리즘</a:t>
              </a:r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>
              <a:off x="4951095" y="3317875"/>
              <a:ext cx="1073785" cy="192151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데이터 크롤링&amp;전처리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모델 구축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추천 알고리즘</a:t>
              </a:r>
            </a:p>
          </p:txBody>
        </p:sp>
        <p:sp>
          <p:nvSpPr>
            <p:cNvPr id="22" name="도형 2"/>
            <p:cNvSpPr>
              <a:spLocks/>
            </p:cNvSpPr>
            <p:nvPr/>
          </p:nvSpPr>
          <p:spPr>
            <a:xfrm>
              <a:off x="6007735" y="2884170"/>
              <a:ext cx="1062990" cy="339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박재형 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(TA/AA)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algn="ctr" latinLnBrk="0">
                <a:buFontTx/>
                <a:buNone/>
              </a:pP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개발자</a:t>
              </a: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도형 3"/>
            <p:cNvSpPr>
              <a:spLocks/>
            </p:cNvSpPr>
            <p:nvPr/>
          </p:nvSpPr>
          <p:spPr>
            <a:xfrm>
              <a:off x="6010910" y="3317875"/>
              <a:ext cx="1073785" cy="192151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lumMod val="95000"/>
                  <a:lumOff val="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데이터 크롤링&amp;전처리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모델 구축</a:t>
              </a:r>
            </a:p>
            <a:p>
              <a:pPr marL="0" indent="0" latinLnBrk="0">
                <a:buFontTx/>
                <a:buNone/>
              </a:pPr>
              <a:endPara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추천 알고리즘</a:t>
              </a:r>
            </a:p>
          </p:txBody>
        </p:sp>
        <p:grpSp>
          <p:nvGrpSpPr>
            <p:cNvPr id="31" name="그룹 8"/>
            <p:cNvGrpSpPr/>
            <p:nvPr/>
          </p:nvGrpSpPr>
          <p:grpSpPr>
            <a:xfrm>
              <a:off x="2308225" y="2672715"/>
              <a:ext cx="4234815" cy="215265"/>
              <a:chOff x="2308225" y="2672715"/>
              <a:chExt cx="4234815" cy="215265"/>
            </a:xfrm>
          </p:grpSpPr>
          <p:cxnSp>
            <p:nvCxnSpPr>
              <p:cNvPr id="25" name="도형 7"/>
              <p:cNvCxnSpPr>
                <a:stCxn id="9" idx="2"/>
                <a:endCxn id="12" idx="0"/>
              </p:cNvCxnSpPr>
              <p:nvPr/>
            </p:nvCxnSpPr>
            <p:spPr>
              <a:xfrm>
                <a:off x="4422775" y="2672715"/>
                <a:ext cx="4445" cy="210185"/>
              </a:xfrm>
              <a:prstGeom prst="line">
                <a:avLst/>
              </a:prstGeom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도형 2"/>
              <p:cNvCxnSpPr/>
              <p:nvPr/>
            </p:nvCxnSpPr>
            <p:spPr>
              <a:xfrm>
                <a:off x="2308225" y="2752090"/>
                <a:ext cx="4235450" cy="13970"/>
              </a:xfrm>
              <a:prstGeom prst="line">
                <a:avLst/>
              </a:prstGeom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도형 4"/>
              <p:cNvCxnSpPr>
                <a:endCxn id="10" idx="0"/>
              </p:cNvCxnSpPr>
              <p:nvPr/>
            </p:nvCxnSpPr>
            <p:spPr>
              <a:xfrm>
                <a:off x="2311400" y="2750185"/>
                <a:ext cx="1270" cy="133985"/>
              </a:xfrm>
              <a:prstGeom prst="line">
                <a:avLst/>
              </a:prstGeom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도형 5"/>
              <p:cNvCxnSpPr/>
              <p:nvPr/>
            </p:nvCxnSpPr>
            <p:spPr>
              <a:xfrm>
                <a:off x="3359785" y="2753360"/>
                <a:ext cx="1270" cy="135255"/>
              </a:xfrm>
              <a:prstGeom prst="line">
                <a:avLst/>
              </a:prstGeom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도형 6"/>
              <p:cNvCxnSpPr>
                <a:endCxn id="13" idx="0"/>
              </p:cNvCxnSpPr>
              <p:nvPr/>
            </p:nvCxnSpPr>
            <p:spPr>
              <a:xfrm>
                <a:off x="5473700" y="2764790"/>
                <a:ext cx="2540" cy="116840"/>
              </a:xfrm>
              <a:prstGeom prst="line">
                <a:avLst/>
              </a:prstGeom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도형 7"/>
              <p:cNvCxnSpPr>
                <a:endCxn id="22" idx="0"/>
              </p:cNvCxnSpPr>
              <p:nvPr/>
            </p:nvCxnSpPr>
            <p:spPr>
              <a:xfrm flipH="1">
                <a:off x="6538595" y="2767965"/>
                <a:ext cx="2540" cy="117475"/>
              </a:xfrm>
              <a:prstGeom prst="line">
                <a:avLst/>
              </a:prstGeom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750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67</Paragraphs>
  <Words>305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kwjeon31</dc:creator>
  <cp:lastModifiedBy>김 세리</cp:lastModifiedBy>
  <dc:title>프로젝트 기획서</dc:title>
  <cp:version>9.104.123.46490</cp:version>
  <dcterms:modified xsi:type="dcterms:W3CDTF">2022-05-30T05:59:35Z</dcterms:modified>
</cp:coreProperties>
</file>