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62" r:id="rId7"/>
    <p:sldId id="263" r:id="rId8"/>
    <p:sldId id="271" r:id="rId9"/>
    <p:sldId id="272" r:id="rId10"/>
    <p:sldId id="259" r:id="rId11"/>
    <p:sldId id="267" r:id="rId12"/>
    <p:sldId id="268" r:id="rId13"/>
    <p:sldId id="264" r:id="rId14"/>
    <p:sldId id="260" r:id="rId15"/>
    <p:sldId id="266" r:id="rId16"/>
    <p:sldId id="26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86377" autoAdjust="0"/>
  </p:normalViewPr>
  <p:slideViewPr>
    <p:cSldViewPr>
      <p:cViewPr varScale="1">
        <p:scale>
          <a:sx n="39" d="100"/>
          <a:sy n="39" d="100"/>
        </p:scale>
        <p:origin x="-6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AD935-4B2F-4432-82E8-AE7FFAB83642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6DB79E6C-4A5F-4121-B94C-EBE45169CADA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CL" dirty="0" smtClean="0"/>
            <a:t> </a:t>
          </a:r>
          <a:endParaRPr lang="es-ES" dirty="0"/>
        </a:p>
      </dgm:t>
    </dgm:pt>
    <dgm:pt modelId="{B92140A5-61E7-4CD1-A6E3-FDC0CF9815A2}" type="parTrans" cxnId="{E5B8AB29-D6C3-4C8A-9C9B-C20EDD483B73}">
      <dgm:prSet/>
      <dgm:spPr/>
      <dgm:t>
        <a:bodyPr/>
        <a:lstStyle/>
        <a:p>
          <a:endParaRPr lang="es-ES"/>
        </a:p>
      </dgm:t>
    </dgm:pt>
    <dgm:pt modelId="{E40CB2B9-114A-4B0A-A3FF-EC0AF9F9DD35}" type="sibTrans" cxnId="{E5B8AB29-D6C3-4C8A-9C9B-C20EDD483B73}">
      <dgm:prSet/>
      <dgm:spPr/>
      <dgm:t>
        <a:bodyPr/>
        <a:lstStyle/>
        <a:p>
          <a:endParaRPr lang="es-ES"/>
        </a:p>
      </dgm:t>
    </dgm:pt>
    <dgm:pt modelId="{EF91E26F-A82B-4692-8998-78B1D586CDE4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CL" dirty="0" smtClean="0"/>
            <a:t> </a:t>
          </a:r>
          <a:endParaRPr lang="es-ES" dirty="0"/>
        </a:p>
      </dgm:t>
    </dgm:pt>
    <dgm:pt modelId="{C7FF0CFF-B559-4B3D-ABD5-E7428D93B82D}" type="parTrans" cxnId="{9219E9D9-0473-4966-9A9C-113262C02BF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23FAF81-354C-487B-AA10-879ACD897BD7}" type="sibTrans" cxnId="{9219E9D9-0473-4966-9A9C-113262C02BF9}">
      <dgm:prSet/>
      <dgm:spPr/>
      <dgm:t>
        <a:bodyPr/>
        <a:lstStyle/>
        <a:p>
          <a:endParaRPr lang="es-ES"/>
        </a:p>
      </dgm:t>
    </dgm:pt>
    <dgm:pt modelId="{95981127-D2BE-4568-A1BA-8687001F9543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r>
            <a:rPr lang="es-CL" dirty="0" smtClean="0"/>
            <a:t> </a:t>
          </a:r>
          <a:endParaRPr lang="es-ES" dirty="0"/>
        </a:p>
      </dgm:t>
    </dgm:pt>
    <dgm:pt modelId="{9BCB2715-4913-4FB1-BF07-8F56DA739210}" type="parTrans" cxnId="{9589CF6D-D7C1-4CD9-B648-795D03DE43B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C177914-EB78-42BD-B2A6-15AA8B87D13C}" type="sibTrans" cxnId="{9589CF6D-D7C1-4CD9-B648-795D03DE43BB}">
      <dgm:prSet/>
      <dgm:spPr/>
      <dgm:t>
        <a:bodyPr/>
        <a:lstStyle/>
        <a:p>
          <a:endParaRPr lang="es-ES"/>
        </a:p>
      </dgm:t>
    </dgm:pt>
    <dgm:pt modelId="{8D9CBE5D-9F66-4705-8C6D-C74AD44B73DB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 anchor="b"/>
        <a:lstStyle/>
        <a:p>
          <a:r>
            <a:rPr lang="es-CL" dirty="0" smtClean="0">
              <a:solidFill>
                <a:schemeClr val="bg1"/>
              </a:solidFill>
              <a:latin typeface="Consolas" pitchFamily="49" charset="0"/>
              <a:ea typeface="Batang" pitchFamily="18" charset="-127"/>
              <a:cs typeface="Consolas" pitchFamily="49" charset="0"/>
            </a:rPr>
            <a:t>Registro</a:t>
          </a:r>
          <a:endParaRPr lang="es-ES" dirty="0">
            <a:solidFill>
              <a:schemeClr val="bg1"/>
            </a:solidFill>
            <a:latin typeface="Consolas" pitchFamily="49" charset="0"/>
            <a:ea typeface="Batang" pitchFamily="18" charset="-127"/>
            <a:cs typeface="Consolas" pitchFamily="49" charset="0"/>
          </a:endParaRPr>
        </a:p>
      </dgm:t>
    </dgm:pt>
    <dgm:pt modelId="{9CF69624-E7D0-4F2A-81E2-AC02689E39BE}" type="parTrans" cxnId="{DDE06178-2B19-4233-AC8D-770AE3DC82E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98182CAC-77E4-47BC-9980-5F5405AD2E2E}" type="sibTrans" cxnId="{DDE06178-2B19-4233-AC8D-770AE3DC82E0}">
      <dgm:prSet/>
      <dgm:spPr/>
      <dgm:t>
        <a:bodyPr/>
        <a:lstStyle/>
        <a:p>
          <a:endParaRPr lang="es-ES"/>
        </a:p>
      </dgm:t>
    </dgm:pt>
    <dgm:pt modelId="{F0254455-7B40-4F0D-893B-98D61957FD54}">
      <dgm:prSet phldrT="[Texto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L" dirty="0" smtClean="0">
              <a:latin typeface="Consolas" pitchFamily="49" charset="0"/>
              <a:cs typeface="Consolas" pitchFamily="49" charset="0"/>
            </a:rPr>
            <a:t>Menú</a:t>
          </a:r>
          <a:endParaRPr lang="es-ES" dirty="0">
            <a:latin typeface="Consolas" pitchFamily="49" charset="0"/>
            <a:cs typeface="Consolas" pitchFamily="49" charset="0"/>
          </a:endParaRPr>
        </a:p>
      </dgm:t>
    </dgm:pt>
    <dgm:pt modelId="{9EBBD979-DA9F-44AF-87BF-1D894412DA7D}" type="parTrans" cxnId="{451B71B2-3078-4E33-B4A4-AE33BEC6E3D2}">
      <dgm:prSet/>
      <dgm:spPr/>
      <dgm:t>
        <a:bodyPr/>
        <a:lstStyle/>
        <a:p>
          <a:endParaRPr lang="es-ES"/>
        </a:p>
      </dgm:t>
    </dgm:pt>
    <dgm:pt modelId="{1B8009A0-C141-4A17-A540-4277745F7E2D}" type="sibTrans" cxnId="{451B71B2-3078-4E33-B4A4-AE33BEC6E3D2}">
      <dgm:prSet/>
      <dgm:spPr/>
      <dgm:t>
        <a:bodyPr/>
        <a:lstStyle/>
        <a:p>
          <a:endParaRPr lang="es-ES"/>
        </a:p>
      </dgm:t>
    </dgm:pt>
    <dgm:pt modelId="{B29FB622-7686-4365-AD0F-3D4DFB610CCA}">
      <dgm:prSet phldrT="[Texto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L" dirty="0" smtClean="0"/>
            <a:t> </a:t>
          </a:r>
          <a:endParaRPr lang="es-ES" dirty="0"/>
        </a:p>
      </dgm:t>
    </dgm:pt>
    <dgm:pt modelId="{9E6ACF52-6283-4FDF-979B-469FA50A7B2C}" type="parTrans" cxnId="{E6ECA5EA-9A14-4F54-B76D-71141C797718}">
      <dgm:prSet/>
      <dgm:spPr/>
      <dgm:t>
        <a:bodyPr/>
        <a:lstStyle/>
        <a:p>
          <a:endParaRPr lang="es-ES"/>
        </a:p>
      </dgm:t>
    </dgm:pt>
    <dgm:pt modelId="{F07911D7-0ED4-4DD6-BA9D-CD64550FF26D}" type="sibTrans" cxnId="{E6ECA5EA-9A14-4F54-B76D-71141C797718}">
      <dgm:prSet/>
      <dgm:spPr/>
      <dgm:t>
        <a:bodyPr/>
        <a:lstStyle/>
        <a:p>
          <a:endParaRPr lang="es-ES"/>
        </a:p>
      </dgm:t>
    </dgm:pt>
    <dgm:pt modelId="{EB85D54B-C49F-431D-AC0D-76D710339316}">
      <dgm:prSet phldrT="[Texto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s-CL" dirty="0" smtClean="0">
              <a:latin typeface="Consolas" pitchFamily="49" charset="0"/>
              <a:cs typeface="Consolas" pitchFamily="49" charset="0"/>
            </a:rPr>
            <a:t>Inicio</a:t>
          </a:r>
          <a:endParaRPr lang="es-ES" dirty="0">
            <a:latin typeface="Consolas" pitchFamily="49" charset="0"/>
            <a:cs typeface="Consolas" pitchFamily="49" charset="0"/>
          </a:endParaRPr>
        </a:p>
      </dgm:t>
    </dgm:pt>
    <dgm:pt modelId="{25C5F37C-C61E-4793-84EB-BD4356FB9386}" type="sibTrans" cxnId="{5FFD1BB9-AA6E-409B-926A-55F1FC4B0D31}">
      <dgm:prSet/>
      <dgm:spPr/>
      <dgm:t>
        <a:bodyPr/>
        <a:lstStyle/>
        <a:p>
          <a:endParaRPr lang="es-ES"/>
        </a:p>
      </dgm:t>
    </dgm:pt>
    <dgm:pt modelId="{8EF4F8D8-7FAF-4B4E-999F-8DBD4A6685B3}" type="parTrans" cxnId="{5FFD1BB9-AA6E-409B-926A-55F1FC4B0D31}">
      <dgm:prSet/>
      <dgm:spPr/>
      <dgm:t>
        <a:bodyPr/>
        <a:lstStyle/>
        <a:p>
          <a:endParaRPr lang="es-ES"/>
        </a:p>
      </dgm:t>
    </dgm:pt>
    <dgm:pt modelId="{80C388A9-E416-4D25-831E-B0F89670E89F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  <dgm:t>
        <a:bodyPr/>
        <a:lstStyle/>
        <a:p>
          <a:endParaRPr lang="es-ES" dirty="0"/>
        </a:p>
      </dgm:t>
    </dgm:pt>
    <dgm:pt modelId="{72065C77-32F3-4CC2-B8BB-D53CFF812408}" type="parTrans" cxnId="{989F2125-0CBF-4642-9C03-BCD077C262A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A901DE6B-5C92-484A-8C82-93E3527BE28F}" type="sibTrans" cxnId="{989F2125-0CBF-4642-9C03-BCD077C262A4}">
      <dgm:prSet/>
      <dgm:spPr/>
      <dgm:t>
        <a:bodyPr/>
        <a:lstStyle/>
        <a:p>
          <a:endParaRPr lang="es-ES"/>
        </a:p>
      </dgm:t>
    </dgm:pt>
    <dgm:pt modelId="{4754DD96-2A2F-48AB-BBD8-8849F99DBAD2}" type="pres">
      <dgm:prSet presAssocID="{F7CAD935-4B2F-4432-82E8-AE7FFAB836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9A50F2F-9170-420F-9DD2-077E8E9BB979}" type="pres">
      <dgm:prSet presAssocID="{F7CAD935-4B2F-4432-82E8-AE7FFAB83642}" presName="hierFlow" presStyleCnt="0"/>
      <dgm:spPr/>
    </dgm:pt>
    <dgm:pt modelId="{3502C59A-F4AC-4E01-B4B7-ADE2AA8DE8DF}" type="pres">
      <dgm:prSet presAssocID="{F7CAD935-4B2F-4432-82E8-AE7FFAB83642}" presName="firstBuf" presStyleCnt="0"/>
      <dgm:spPr/>
    </dgm:pt>
    <dgm:pt modelId="{628B8164-A5B0-4887-9017-C1A7F672EEFE}" type="pres">
      <dgm:prSet presAssocID="{F7CAD935-4B2F-4432-82E8-AE7FFAB836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23208F-4093-4877-B215-37A6F80E9A12}" type="pres">
      <dgm:prSet presAssocID="{6DB79E6C-4A5F-4121-B94C-EBE45169CADA}" presName="Name14" presStyleCnt="0"/>
      <dgm:spPr/>
    </dgm:pt>
    <dgm:pt modelId="{26920E06-955A-4BFF-94DE-A64E19E5A93C}" type="pres">
      <dgm:prSet presAssocID="{6DB79E6C-4A5F-4121-B94C-EBE45169CADA}" presName="level1Shape" presStyleLbl="node0" presStyleIdx="0" presStyleCnt="1" custScaleX="105567" custScaleY="109572" custLinFactNeighborX="11146" custLinFactNeighborY="-4616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82E5EA34-A59D-423C-A317-29B3F6F365FD}" type="pres">
      <dgm:prSet presAssocID="{6DB79E6C-4A5F-4121-B94C-EBE45169CADA}" presName="hierChild2" presStyleCnt="0"/>
      <dgm:spPr/>
    </dgm:pt>
    <dgm:pt modelId="{604FB808-2F27-41DA-9CBE-51E4AB0A49BA}" type="pres">
      <dgm:prSet presAssocID="{C7FF0CFF-B559-4B3D-ABD5-E7428D93B82D}" presName="Name19" presStyleLbl="parChTrans1D2" presStyleIdx="0" presStyleCnt="1"/>
      <dgm:spPr/>
      <dgm:t>
        <a:bodyPr/>
        <a:lstStyle/>
        <a:p>
          <a:endParaRPr lang="es-ES"/>
        </a:p>
      </dgm:t>
    </dgm:pt>
    <dgm:pt modelId="{80229845-A063-4CE3-B2A2-485991765AA1}" type="pres">
      <dgm:prSet presAssocID="{EF91E26F-A82B-4692-8998-78B1D586CDE4}" presName="Name21" presStyleCnt="0"/>
      <dgm:spPr/>
    </dgm:pt>
    <dgm:pt modelId="{DB394450-AC95-40CE-98FF-57030031EDA4}" type="pres">
      <dgm:prSet presAssocID="{EF91E26F-A82B-4692-8998-78B1D586CDE4}" presName="level2Shape" presStyleLbl="node2" presStyleIdx="0" presStyleCnt="1" custScaleX="87771" custScaleY="118010" custLinFactNeighborX="11524" custLinFactNeighborY="-6409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1B2209F-4F6B-4D1A-8E24-5B3AF59C8633}" type="pres">
      <dgm:prSet presAssocID="{EF91E26F-A82B-4692-8998-78B1D586CDE4}" presName="hierChild3" presStyleCnt="0"/>
      <dgm:spPr/>
    </dgm:pt>
    <dgm:pt modelId="{BB3B9FD3-B645-4476-B68D-CA6A22F815DD}" type="pres">
      <dgm:prSet presAssocID="{9BCB2715-4913-4FB1-BF07-8F56DA739210}" presName="Name19" presStyleLbl="parChTrans1D3" presStyleIdx="0" presStyleCnt="3"/>
      <dgm:spPr/>
      <dgm:t>
        <a:bodyPr/>
        <a:lstStyle/>
        <a:p>
          <a:endParaRPr lang="es-ES"/>
        </a:p>
      </dgm:t>
    </dgm:pt>
    <dgm:pt modelId="{05CCA1EA-6AA5-494B-8F38-C460491B565B}" type="pres">
      <dgm:prSet presAssocID="{95981127-D2BE-4568-A1BA-8687001F9543}" presName="Name21" presStyleCnt="0"/>
      <dgm:spPr/>
    </dgm:pt>
    <dgm:pt modelId="{C7C9F021-B87C-4652-A090-F2B363F5D46B}" type="pres">
      <dgm:prSet presAssocID="{95981127-D2BE-4568-A1BA-8687001F9543}" presName="level2Shape" presStyleLbl="node3" presStyleIdx="0" presStyleCnt="3" custScaleY="118735" custLinFactNeighborX="-96942" custLinFactNeighborY="3348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9DB5D71A-1149-47C2-AD9F-D104DD253D5C}" type="pres">
      <dgm:prSet presAssocID="{95981127-D2BE-4568-A1BA-8687001F9543}" presName="hierChild3" presStyleCnt="0"/>
      <dgm:spPr/>
    </dgm:pt>
    <dgm:pt modelId="{7488B702-AD75-476A-A868-02FDEB5CB87D}" type="pres">
      <dgm:prSet presAssocID="{9CF69624-E7D0-4F2A-81E2-AC02689E39BE}" presName="Name19" presStyleLbl="parChTrans1D3" presStyleIdx="1" presStyleCnt="3"/>
      <dgm:spPr/>
      <dgm:t>
        <a:bodyPr/>
        <a:lstStyle/>
        <a:p>
          <a:endParaRPr lang="es-ES"/>
        </a:p>
      </dgm:t>
    </dgm:pt>
    <dgm:pt modelId="{462FCEE2-B3EA-4BF1-9E7A-581DE4B6EDEC}" type="pres">
      <dgm:prSet presAssocID="{8D9CBE5D-9F66-4705-8C6D-C74AD44B73DB}" presName="Name21" presStyleCnt="0"/>
      <dgm:spPr/>
    </dgm:pt>
    <dgm:pt modelId="{618BB688-A71C-4032-85A4-BDF779EC1DA1}" type="pres">
      <dgm:prSet presAssocID="{8D9CBE5D-9F66-4705-8C6D-C74AD44B73DB}" presName="level2Shape" presStyleLbl="node3" presStyleIdx="1" presStyleCnt="3" custScaleY="120757" custLinFactNeighborX="-77289" custLinFactNeighborY="3348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E8C7CD82-AD8E-4FA8-B629-97E154E98CA2}" type="pres">
      <dgm:prSet presAssocID="{8D9CBE5D-9F66-4705-8C6D-C74AD44B73DB}" presName="hierChild3" presStyleCnt="0"/>
      <dgm:spPr/>
    </dgm:pt>
    <dgm:pt modelId="{F8F2B3C9-C8B5-4578-863F-9A844A25A44E}" type="pres">
      <dgm:prSet presAssocID="{72065C77-32F3-4CC2-B8BB-D53CFF812408}" presName="Name19" presStyleLbl="parChTrans1D3" presStyleIdx="2" presStyleCnt="3"/>
      <dgm:spPr/>
      <dgm:t>
        <a:bodyPr/>
        <a:lstStyle/>
        <a:p>
          <a:endParaRPr lang="es-ES"/>
        </a:p>
      </dgm:t>
    </dgm:pt>
    <dgm:pt modelId="{46718729-B4A3-419D-9690-33E5AC436944}" type="pres">
      <dgm:prSet presAssocID="{80C388A9-E416-4D25-831E-B0F89670E89F}" presName="Name21" presStyleCnt="0"/>
      <dgm:spPr/>
    </dgm:pt>
    <dgm:pt modelId="{C8C89DB2-5756-4603-91F8-296E655BF7B4}" type="pres">
      <dgm:prSet presAssocID="{80C388A9-E416-4D25-831E-B0F89670E89F}" presName="level2Shape" presStyleLbl="node3" presStyleIdx="2" presStyleCnt="3" custScaleX="130459" custScaleY="123870" custLinFactNeighborX="-57636" custLinFactNeighborY="33487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DD295236-D0E4-4598-B027-5B676D832F5B}" type="pres">
      <dgm:prSet presAssocID="{80C388A9-E416-4D25-831E-B0F89670E89F}" presName="hierChild3" presStyleCnt="0"/>
      <dgm:spPr/>
    </dgm:pt>
    <dgm:pt modelId="{9F8ECD8E-443C-442A-9B45-9DEBE8B4B65D}" type="pres">
      <dgm:prSet presAssocID="{F7CAD935-4B2F-4432-82E8-AE7FFAB83642}" presName="bgShapesFlow" presStyleCnt="0"/>
      <dgm:spPr/>
    </dgm:pt>
    <dgm:pt modelId="{530B7655-98E9-4257-A459-F973D95C5AFA}" type="pres">
      <dgm:prSet presAssocID="{EB85D54B-C49F-431D-AC0D-76D710339316}" presName="rectComp" presStyleCnt="0"/>
      <dgm:spPr/>
    </dgm:pt>
    <dgm:pt modelId="{2B4484C8-3ADF-4FCA-8B74-04ABD693CBCA}" type="pres">
      <dgm:prSet presAssocID="{EB85D54B-C49F-431D-AC0D-76D710339316}" presName="bgRect" presStyleLbl="bgShp" presStyleIdx="0" presStyleCnt="3" custScaleX="85524" custScaleY="66158" custLinFactNeighborX="810" custLinFactNeighborY="-13362"/>
      <dgm:spPr/>
      <dgm:t>
        <a:bodyPr/>
        <a:lstStyle/>
        <a:p>
          <a:endParaRPr lang="es-ES"/>
        </a:p>
      </dgm:t>
    </dgm:pt>
    <dgm:pt modelId="{9F6FB2F4-A85B-4575-9537-4A4A6DE33DFE}" type="pres">
      <dgm:prSet presAssocID="{EB85D54B-C49F-431D-AC0D-76D710339316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82163D-A886-4E16-82D1-AA4424AAFA20}" type="pres">
      <dgm:prSet presAssocID="{EB85D54B-C49F-431D-AC0D-76D710339316}" presName="spComp" presStyleCnt="0"/>
      <dgm:spPr/>
    </dgm:pt>
    <dgm:pt modelId="{CAC2AC48-0885-4059-AFAE-70E83B54802A}" type="pres">
      <dgm:prSet presAssocID="{EB85D54B-C49F-431D-AC0D-76D710339316}" presName="vSp" presStyleCnt="0"/>
      <dgm:spPr/>
    </dgm:pt>
    <dgm:pt modelId="{67B61EBA-DB6A-495B-B705-F84C90D941A3}" type="pres">
      <dgm:prSet presAssocID="{F0254455-7B40-4F0D-893B-98D61957FD54}" presName="rectComp" presStyleCnt="0"/>
      <dgm:spPr/>
    </dgm:pt>
    <dgm:pt modelId="{B03B6AF5-02A7-42E8-B371-7796F6ADDDFB}" type="pres">
      <dgm:prSet presAssocID="{F0254455-7B40-4F0D-893B-98D61957FD54}" presName="bgRect" presStyleLbl="bgShp" presStyleIdx="1" presStyleCnt="3" custScaleX="86661" custScaleY="78624" custLinFactNeighborX="1540" custLinFactNeighborY="-718"/>
      <dgm:spPr/>
      <dgm:t>
        <a:bodyPr/>
        <a:lstStyle/>
        <a:p>
          <a:endParaRPr lang="es-ES"/>
        </a:p>
      </dgm:t>
    </dgm:pt>
    <dgm:pt modelId="{17FECF7F-320F-4294-B6A4-388477E210F9}" type="pres">
      <dgm:prSet presAssocID="{F0254455-7B40-4F0D-893B-98D61957FD54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CFAE4A-5E2E-4E4E-A8D3-ACBAAFB4D269}" type="pres">
      <dgm:prSet presAssocID="{F0254455-7B40-4F0D-893B-98D61957FD54}" presName="spComp" presStyleCnt="0"/>
      <dgm:spPr/>
    </dgm:pt>
    <dgm:pt modelId="{C5250EC4-42F9-4CED-840F-2F200134172B}" type="pres">
      <dgm:prSet presAssocID="{F0254455-7B40-4F0D-893B-98D61957FD54}" presName="vSp" presStyleCnt="0"/>
      <dgm:spPr/>
    </dgm:pt>
    <dgm:pt modelId="{DE4BEE4B-7589-4F70-A16B-DF691FB4A9CF}" type="pres">
      <dgm:prSet presAssocID="{B29FB622-7686-4365-AD0F-3D4DFB610CCA}" presName="rectComp" presStyleCnt="0"/>
      <dgm:spPr/>
    </dgm:pt>
    <dgm:pt modelId="{F1EC6AD0-D40A-47E7-BA7B-57AB29485181}" type="pres">
      <dgm:prSet presAssocID="{B29FB622-7686-4365-AD0F-3D4DFB610CCA}" presName="bgRect" presStyleLbl="bgShp" presStyleIdx="2" presStyleCnt="3" custScaleX="87447" custScaleY="232290" custLinFactNeighborX="1040" custLinFactNeighborY="3593"/>
      <dgm:spPr/>
      <dgm:t>
        <a:bodyPr/>
        <a:lstStyle/>
        <a:p>
          <a:endParaRPr lang="es-ES"/>
        </a:p>
      </dgm:t>
    </dgm:pt>
    <dgm:pt modelId="{AB3E84FC-A15E-4D73-BF42-3CE62FCB66FA}" type="pres">
      <dgm:prSet presAssocID="{B29FB622-7686-4365-AD0F-3D4DFB610CCA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B2880D8-2CFB-462F-9A8D-DCAC68C0AB60}" type="presOf" srcId="{EF91E26F-A82B-4692-8998-78B1D586CDE4}" destId="{DB394450-AC95-40CE-98FF-57030031EDA4}" srcOrd="0" destOrd="0" presId="urn:microsoft.com/office/officeart/2005/8/layout/hierarchy6"/>
    <dgm:cxn modelId="{989F2125-0CBF-4642-9C03-BCD077C262A4}" srcId="{EF91E26F-A82B-4692-8998-78B1D586CDE4}" destId="{80C388A9-E416-4D25-831E-B0F89670E89F}" srcOrd="2" destOrd="0" parTransId="{72065C77-32F3-4CC2-B8BB-D53CFF812408}" sibTransId="{A901DE6B-5C92-484A-8C82-93E3527BE28F}"/>
    <dgm:cxn modelId="{5FFD1BB9-AA6E-409B-926A-55F1FC4B0D31}" srcId="{F7CAD935-4B2F-4432-82E8-AE7FFAB83642}" destId="{EB85D54B-C49F-431D-AC0D-76D710339316}" srcOrd="1" destOrd="0" parTransId="{8EF4F8D8-7FAF-4B4E-999F-8DBD4A6685B3}" sibTransId="{25C5F37C-C61E-4793-84EB-BD4356FB9386}"/>
    <dgm:cxn modelId="{CEE6CA52-B0FC-4C2F-849C-02DD0A04DD6D}" type="presOf" srcId="{EB85D54B-C49F-431D-AC0D-76D710339316}" destId="{9F6FB2F4-A85B-4575-9537-4A4A6DE33DFE}" srcOrd="1" destOrd="0" presId="urn:microsoft.com/office/officeart/2005/8/layout/hierarchy6"/>
    <dgm:cxn modelId="{9219E9D9-0473-4966-9A9C-113262C02BF9}" srcId="{6DB79E6C-4A5F-4121-B94C-EBE45169CADA}" destId="{EF91E26F-A82B-4692-8998-78B1D586CDE4}" srcOrd="0" destOrd="0" parTransId="{C7FF0CFF-B559-4B3D-ABD5-E7428D93B82D}" sibTransId="{323FAF81-354C-487B-AA10-879ACD897BD7}"/>
    <dgm:cxn modelId="{DDE06178-2B19-4233-AC8D-770AE3DC82E0}" srcId="{EF91E26F-A82B-4692-8998-78B1D586CDE4}" destId="{8D9CBE5D-9F66-4705-8C6D-C74AD44B73DB}" srcOrd="1" destOrd="0" parTransId="{9CF69624-E7D0-4F2A-81E2-AC02689E39BE}" sibTransId="{98182CAC-77E4-47BC-9980-5F5405AD2E2E}"/>
    <dgm:cxn modelId="{074F2FFF-046E-4975-9F5F-57891A671011}" type="presOf" srcId="{95981127-D2BE-4568-A1BA-8687001F9543}" destId="{C7C9F021-B87C-4652-A090-F2B363F5D46B}" srcOrd="0" destOrd="0" presId="urn:microsoft.com/office/officeart/2005/8/layout/hierarchy6"/>
    <dgm:cxn modelId="{E6ECA5EA-9A14-4F54-B76D-71141C797718}" srcId="{F7CAD935-4B2F-4432-82E8-AE7FFAB83642}" destId="{B29FB622-7686-4365-AD0F-3D4DFB610CCA}" srcOrd="3" destOrd="0" parTransId="{9E6ACF52-6283-4FDF-979B-469FA50A7B2C}" sibTransId="{F07911D7-0ED4-4DD6-BA9D-CD64550FF26D}"/>
    <dgm:cxn modelId="{C8F26AC0-E079-4DBD-9198-870BBAF00E30}" type="presOf" srcId="{F0254455-7B40-4F0D-893B-98D61957FD54}" destId="{17FECF7F-320F-4294-B6A4-388477E210F9}" srcOrd="1" destOrd="0" presId="urn:microsoft.com/office/officeart/2005/8/layout/hierarchy6"/>
    <dgm:cxn modelId="{D3DCDC7F-E0F0-4121-B922-3BDDC3E71595}" type="presOf" srcId="{6DB79E6C-4A5F-4121-B94C-EBE45169CADA}" destId="{26920E06-955A-4BFF-94DE-A64E19E5A93C}" srcOrd="0" destOrd="0" presId="urn:microsoft.com/office/officeart/2005/8/layout/hierarchy6"/>
    <dgm:cxn modelId="{2B0C3B52-224C-43E5-8B6D-C59BCBA2AACE}" type="presOf" srcId="{72065C77-32F3-4CC2-B8BB-D53CFF812408}" destId="{F8F2B3C9-C8B5-4578-863F-9A844A25A44E}" srcOrd="0" destOrd="0" presId="urn:microsoft.com/office/officeart/2005/8/layout/hierarchy6"/>
    <dgm:cxn modelId="{1DFF715B-6FD5-42E0-941C-7A4FBB1F67FF}" type="presOf" srcId="{C7FF0CFF-B559-4B3D-ABD5-E7428D93B82D}" destId="{604FB808-2F27-41DA-9CBE-51E4AB0A49BA}" srcOrd="0" destOrd="0" presId="urn:microsoft.com/office/officeart/2005/8/layout/hierarchy6"/>
    <dgm:cxn modelId="{A4563C0D-0822-4E73-B51E-49755F281FD0}" type="presOf" srcId="{9BCB2715-4913-4FB1-BF07-8F56DA739210}" destId="{BB3B9FD3-B645-4476-B68D-CA6A22F815DD}" srcOrd="0" destOrd="0" presId="urn:microsoft.com/office/officeart/2005/8/layout/hierarchy6"/>
    <dgm:cxn modelId="{016006CD-145A-4C60-9C98-7A3613BF45C3}" type="presOf" srcId="{8D9CBE5D-9F66-4705-8C6D-C74AD44B73DB}" destId="{618BB688-A71C-4032-85A4-BDF779EC1DA1}" srcOrd="0" destOrd="0" presId="urn:microsoft.com/office/officeart/2005/8/layout/hierarchy6"/>
    <dgm:cxn modelId="{451B71B2-3078-4E33-B4A4-AE33BEC6E3D2}" srcId="{F7CAD935-4B2F-4432-82E8-AE7FFAB83642}" destId="{F0254455-7B40-4F0D-893B-98D61957FD54}" srcOrd="2" destOrd="0" parTransId="{9EBBD979-DA9F-44AF-87BF-1D894412DA7D}" sibTransId="{1B8009A0-C141-4A17-A540-4277745F7E2D}"/>
    <dgm:cxn modelId="{617716D7-10DF-48E4-A857-BDD46F536C16}" type="presOf" srcId="{B29FB622-7686-4365-AD0F-3D4DFB610CCA}" destId="{AB3E84FC-A15E-4D73-BF42-3CE62FCB66FA}" srcOrd="1" destOrd="0" presId="urn:microsoft.com/office/officeart/2005/8/layout/hierarchy6"/>
    <dgm:cxn modelId="{2C1DD6CA-87AC-41B9-B906-98ED514D5657}" type="presOf" srcId="{B29FB622-7686-4365-AD0F-3D4DFB610CCA}" destId="{F1EC6AD0-D40A-47E7-BA7B-57AB29485181}" srcOrd="0" destOrd="0" presId="urn:microsoft.com/office/officeart/2005/8/layout/hierarchy6"/>
    <dgm:cxn modelId="{645C027F-5725-4F70-9275-ED3BAAC2ECB7}" type="presOf" srcId="{80C388A9-E416-4D25-831E-B0F89670E89F}" destId="{C8C89DB2-5756-4603-91F8-296E655BF7B4}" srcOrd="0" destOrd="0" presId="urn:microsoft.com/office/officeart/2005/8/layout/hierarchy6"/>
    <dgm:cxn modelId="{1CF18EB6-C8A2-4A2F-A302-02F193D8D181}" type="presOf" srcId="{EB85D54B-C49F-431D-AC0D-76D710339316}" destId="{2B4484C8-3ADF-4FCA-8B74-04ABD693CBCA}" srcOrd="0" destOrd="0" presId="urn:microsoft.com/office/officeart/2005/8/layout/hierarchy6"/>
    <dgm:cxn modelId="{9589CF6D-D7C1-4CD9-B648-795D03DE43BB}" srcId="{EF91E26F-A82B-4692-8998-78B1D586CDE4}" destId="{95981127-D2BE-4568-A1BA-8687001F9543}" srcOrd="0" destOrd="0" parTransId="{9BCB2715-4913-4FB1-BF07-8F56DA739210}" sibTransId="{CC177914-EB78-42BD-B2A6-15AA8B87D13C}"/>
    <dgm:cxn modelId="{61262B51-088B-48EE-85D2-6A1C4EAB66C4}" type="presOf" srcId="{F7CAD935-4B2F-4432-82E8-AE7FFAB83642}" destId="{4754DD96-2A2F-48AB-BBD8-8849F99DBAD2}" srcOrd="0" destOrd="0" presId="urn:microsoft.com/office/officeart/2005/8/layout/hierarchy6"/>
    <dgm:cxn modelId="{E5B8AB29-D6C3-4C8A-9C9B-C20EDD483B73}" srcId="{F7CAD935-4B2F-4432-82E8-AE7FFAB83642}" destId="{6DB79E6C-4A5F-4121-B94C-EBE45169CADA}" srcOrd="0" destOrd="0" parTransId="{B92140A5-61E7-4CD1-A6E3-FDC0CF9815A2}" sibTransId="{E40CB2B9-114A-4B0A-A3FF-EC0AF9F9DD35}"/>
    <dgm:cxn modelId="{E85F713A-3952-45FD-9F03-71024A20B670}" type="presOf" srcId="{F0254455-7B40-4F0D-893B-98D61957FD54}" destId="{B03B6AF5-02A7-42E8-B371-7796F6ADDDFB}" srcOrd="0" destOrd="0" presId="urn:microsoft.com/office/officeart/2005/8/layout/hierarchy6"/>
    <dgm:cxn modelId="{60695096-3DAF-4823-982D-886F21529AF4}" type="presOf" srcId="{9CF69624-E7D0-4F2A-81E2-AC02689E39BE}" destId="{7488B702-AD75-476A-A868-02FDEB5CB87D}" srcOrd="0" destOrd="0" presId="urn:microsoft.com/office/officeart/2005/8/layout/hierarchy6"/>
    <dgm:cxn modelId="{462E6224-4C1F-448D-8DDE-27169B11DDA0}" type="presParOf" srcId="{4754DD96-2A2F-48AB-BBD8-8849F99DBAD2}" destId="{99A50F2F-9170-420F-9DD2-077E8E9BB979}" srcOrd="0" destOrd="0" presId="urn:microsoft.com/office/officeart/2005/8/layout/hierarchy6"/>
    <dgm:cxn modelId="{30363A6E-84B2-4958-A1C1-8B65708752AE}" type="presParOf" srcId="{99A50F2F-9170-420F-9DD2-077E8E9BB979}" destId="{3502C59A-F4AC-4E01-B4B7-ADE2AA8DE8DF}" srcOrd="0" destOrd="0" presId="urn:microsoft.com/office/officeart/2005/8/layout/hierarchy6"/>
    <dgm:cxn modelId="{9A7E6A75-62BB-47D4-A085-7C3BCF693E3A}" type="presParOf" srcId="{99A50F2F-9170-420F-9DD2-077E8E9BB979}" destId="{628B8164-A5B0-4887-9017-C1A7F672EEFE}" srcOrd="1" destOrd="0" presId="urn:microsoft.com/office/officeart/2005/8/layout/hierarchy6"/>
    <dgm:cxn modelId="{76CEB97C-4CFA-4629-8992-5B71B943E085}" type="presParOf" srcId="{628B8164-A5B0-4887-9017-C1A7F672EEFE}" destId="{A423208F-4093-4877-B215-37A6F80E9A12}" srcOrd="0" destOrd="0" presId="urn:microsoft.com/office/officeart/2005/8/layout/hierarchy6"/>
    <dgm:cxn modelId="{47661B12-4520-4FA2-92A7-1CBCDA909D49}" type="presParOf" srcId="{A423208F-4093-4877-B215-37A6F80E9A12}" destId="{26920E06-955A-4BFF-94DE-A64E19E5A93C}" srcOrd="0" destOrd="0" presId="urn:microsoft.com/office/officeart/2005/8/layout/hierarchy6"/>
    <dgm:cxn modelId="{F5C0C11F-68FC-4338-9A48-9FCEA5EE44D0}" type="presParOf" srcId="{A423208F-4093-4877-B215-37A6F80E9A12}" destId="{82E5EA34-A59D-423C-A317-29B3F6F365FD}" srcOrd="1" destOrd="0" presId="urn:microsoft.com/office/officeart/2005/8/layout/hierarchy6"/>
    <dgm:cxn modelId="{F9A0529E-047D-4322-B5C9-92A20986A7DA}" type="presParOf" srcId="{82E5EA34-A59D-423C-A317-29B3F6F365FD}" destId="{604FB808-2F27-41DA-9CBE-51E4AB0A49BA}" srcOrd="0" destOrd="0" presId="urn:microsoft.com/office/officeart/2005/8/layout/hierarchy6"/>
    <dgm:cxn modelId="{05FFE297-C48C-4CE9-A620-104F7CD1DB7B}" type="presParOf" srcId="{82E5EA34-A59D-423C-A317-29B3F6F365FD}" destId="{80229845-A063-4CE3-B2A2-485991765AA1}" srcOrd="1" destOrd="0" presId="urn:microsoft.com/office/officeart/2005/8/layout/hierarchy6"/>
    <dgm:cxn modelId="{55AA1CAB-B170-44A6-A313-2752EFBDC9D5}" type="presParOf" srcId="{80229845-A063-4CE3-B2A2-485991765AA1}" destId="{DB394450-AC95-40CE-98FF-57030031EDA4}" srcOrd="0" destOrd="0" presId="urn:microsoft.com/office/officeart/2005/8/layout/hierarchy6"/>
    <dgm:cxn modelId="{C10E4158-649F-423C-BC4F-01FF2345185F}" type="presParOf" srcId="{80229845-A063-4CE3-B2A2-485991765AA1}" destId="{E1B2209F-4F6B-4D1A-8E24-5B3AF59C8633}" srcOrd="1" destOrd="0" presId="urn:microsoft.com/office/officeart/2005/8/layout/hierarchy6"/>
    <dgm:cxn modelId="{54E2B4C7-439B-4734-9DDB-6D95FFF4BCBE}" type="presParOf" srcId="{E1B2209F-4F6B-4D1A-8E24-5B3AF59C8633}" destId="{BB3B9FD3-B645-4476-B68D-CA6A22F815DD}" srcOrd="0" destOrd="0" presId="urn:microsoft.com/office/officeart/2005/8/layout/hierarchy6"/>
    <dgm:cxn modelId="{39CEB4E7-F257-4A21-B734-9847DEFD469C}" type="presParOf" srcId="{E1B2209F-4F6B-4D1A-8E24-5B3AF59C8633}" destId="{05CCA1EA-6AA5-494B-8F38-C460491B565B}" srcOrd="1" destOrd="0" presId="urn:microsoft.com/office/officeart/2005/8/layout/hierarchy6"/>
    <dgm:cxn modelId="{33833791-6434-440D-A84F-61D359258BDC}" type="presParOf" srcId="{05CCA1EA-6AA5-494B-8F38-C460491B565B}" destId="{C7C9F021-B87C-4652-A090-F2B363F5D46B}" srcOrd="0" destOrd="0" presId="urn:microsoft.com/office/officeart/2005/8/layout/hierarchy6"/>
    <dgm:cxn modelId="{0459FE80-22E8-4061-B736-68CE3CBF1D6F}" type="presParOf" srcId="{05CCA1EA-6AA5-494B-8F38-C460491B565B}" destId="{9DB5D71A-1149-47C2-AD9F-D104DD253D5C}" srcOrd="1" destOrd="0" presId="urn:microsoft.com/office/officeart/2005/8/layout/hierarchy6"/>
    <dgm:cxn modelId="{7472F5D0-CC50-48C2-A8C7-FCA5B6321578}" type="presParOf" srcId="{E1B2209F-4F6B-4D1A-8E24-5B3AF59C8633}" destId="{7488B702-AD75-476A-A868-02FDEB5CB87D}" srcOrd="2" destOrd="0" presId="urn:microsoft.com/office/officeart/2005/8/layout/hierarchy6"/>
    <dgm:cxn modelId="{FBB9D204-17BC-417D-98DD-C5D57E754896}" type="presParOf" srcId="{E1B2209F-4F6B-4D1A-8E24-5B3AF59C8633}" destId="{462FCEE2-B3EA-4BF1-9E7A-581DE4B6EDEC}" srcOrd="3" destOrd="0" presId="urn:microsoft.com/office/officeart/2005/8/layout/hierarchy6"/>
    <dgm:cxn modelId="{22F916F2-86EB-4AD7-AE85-EF6C49937895}" type="presParOf" srcId="{462FCEE2-B3EA-4BF1-9E7A-581DE4B6EDEC}" destId="{618BB688-A71C-4032-85A4-BDF779EC1DA1}" srcOrd="0" destOrd="0" presId="urn:microsoft.com/office/officeart/2005/8/layout/hierarchy6"/>
    <dgm:cxn modelId="{7B191441-5779-40E3-9ADB-7D5470135F2A}" type="presParOf" srcId="{462FCEE2-B3EA-4BF1-9E7A-581DE4B6EDEC}" destId="{E8C7CD82-AD8E-4FA8-B629-97E154E98CA2}" srcOrd="1" destOrd="0" presId="urn:microsoft.com/office/officeart/2005/8/layout/hierarchy6"/>
    <dgm:cxn modelId="{11453E0C-2708-41DF-B480-90F3D1E8F533}" type="presParOf" srcId="{E1B2209F-4F6B-4D1A-8E24-5B3AF59C8633}" destId="{F8F2B3C9-C8B5-4578-863F-9A844A25A44E}" srcOrd="4" destOrd="0" presId="urn:microsoft.com/office/officeart/2005/8/layout/hierarchy6"/>
    <dgm:cxn modelId="{CA7C47A1-7400-4B76-904C-33994B626524}" type="presParOf" srcId="{E1B2209F-4F6B-4D1A-8E24-5B3AF59C8633}" destId="{46718729-B4A3-419D-9690-33E5AC436944}" srcOrd="5" destOrd="0" presId="urn:microsoft.com/office/officeart/2005/8/layout/hierarchy6"/>
    <dgm:cxn modelId="{49A33ADA-83BE-40C7-8B6C-C9A7BD04B494}" type="presParOf" srcId="{46718729-B4A3-419D-9690-33E5AC436944}" destId="{C8C89DB2-5756-4603-91F8-296E655BF7B4}" srcOrd="0" destOrd="0" presId="urn:microsoft.com/office/officeart/2005/8/layout/hierarchy6"/>
    <dgm:cxn modelId="{9CFB0509-2F5E-4D97-856E-C1D01B7F1B30}" type="presParOf" srcId="{46718729-B4A3-419D-9690-33E5AC436944}" destId="{DD295236-D0E4-4598-B027-5B676D832F5B}" srcOrd="1" destOrd="0" presId="urn:microsoft.com/office/officeart/2005/8/layout/hierarchy6"/>
    <dgm:cxn modelId="{23D2A634-D4F7-462B-9232-BF2CA554F5AF}" type="presParOf" srcId="{4754DD96-2A2F-48AB-BBD8-8849F99DBAD2}" destId="{9F8ECD8E-443C-442A-9B45-9DEBE8B4B65D}" srcOrd="1" destOrd="0" presId="urn:microsoft.com/office/officeart/2005/8/layout/hierarchy6"/>
    <dgm:cxn modelId="{3628C843-67F4-4620-8342-083F4C1D69E9}" type="presParOf" srcId="{9F8ECD8E-443C-442A-9B45-9DEBE8B4B65D}" destId="{530B7655-98E9-4257-A459-F973D95C5AFA}" srcOrd="0" destOrd="0" presId="urn:microsoft.com/office/officeart/2005/8/layout/hierarchy6"/>
    <dgm:cxn modelId="{9954F7C3-CB1A-47D9-B06B-96EB5A649A66}" type="presParOf" srcId="{530B7655-98E9-4257-A459-F973D95C5AFA}" destId="{2B4484C8-3ADF-4FCA-8B74-04ABD693CBCA}" srcOrd="0" destOrd="0" presId="urn:microsoft.com/office/officeart/2005/8/layout/hierarchy6"/>
    <dgm:cxn modelId="{167C26E4-D352-4B9C-94C2-037583224374}" type="presParOf" srcId="{530B7655-98E9-4257-A459-F973D95C5AFA}" destId="{9F6FB2F4-A85B-4575-9537-4A4A6DE33DFE}" srcOrd="1" destOrd="0" presId="urn:microsoft.com/office/officeart/2005/8/layout/hierarchy6"/>
    <dgm:cxn modelId="{375F3AF8-CC78-4395-948F-85E9AF3EAD3F}" type="presParOf" srcId="{9F8ECD8E-443C-442A-9B45-9DEBE8B4B65D}" destId="{AF82163D-A886-4E16-82D1-AA4424AAFA20}" srcOrd="1" destOrd="0" presId="urn:microsoft.com/office/officeart/2005/8/layout/hierarchy6"/>
    <dgm:cxn modelId="{1E8CAE34-5CC8-4B5C-BBE2-74585C5C56BB}" type="presParOf" srcId="{AF82163D-A886-4E16-82D1-AA4424AAFA20}" destId="{CAC2AC48-0885-4059-AFAE-70E83B54802A}" srcOrd="0" destOrd="0" presId="urn:microsoft.com/office/officeart/2005/8/layout/hierarchy6"/>
    <dgm:cxn modelId="{2FF46AF7-D5E4-4E5F-8F2F-9AA927133886}" type="presParOf" srcId="{9F8ECD8E-443C-442A-9B45-9DEBE8B4B65D}" destId="{67B61EBA-DB6A-495B-B705-F84C90D941A3}" srcOrd="2" destOrd="0" presId="urn:microsoft.com/office/officeart/2005/8/layout/hierarchy6"/>
    <dgm:cxn modelId="{2E412694-671E-4502-8EBD-6423AD90899E}" type="presParOf" srcId="{67B61EBA-DB6A-495B-B705-F84C90D941A3}" destId="{B03B6AF5-02A7-42E8-B371-7796F6ADDDFB}" srcOrd="0" destOrd="0" presId="urn:microsoft.com/office/officeart/2005/8/layout/hierarchy6"/>
    <dgm:cxn modelId="{31FD1C6C-D1A9-4EA2-BB4D-7345B4FC9540}" type="presParOf" srcId="{67B61EBA-DB6A-495B-B705-F84C90D941A3}" destId="{17FECF7F-320F-4294-B6A4-388477E210F9}" srcOrd="1" destOrd="0" presId="urn:microsoft.com/office/officeart/2005/8/layout/hierarchy6"/>
    <dgm:cxn modelId="{679453BB-4A01-499A-AE9A-88C29A280A65}" type="presParOf" srcId="{9F8ECD8E-443C-442A-9B45-9DEBE8B4B65D}" destId="{7FCFAE4A-5E2E-4E4E-A8D3-ACBAAFB4D269}" srcOrd="3" destOrd="0" presId="urn:microsoft.com/office/officeart/2005/8/layout/hierarchy6"/>
    <dgm:cxn modelId="{069647EF-6D18-4F5D-8947-C0521B83C8DF}" type="presParOf" srcId="{7FCFAE4A-5E2E-4E4E-A8D3-ACBAAFB4D269}" destId="{C5250EC4-42F9-4CED-840F-2F200134172B}" srcOrd="0" destOrd="0" presId="urn:microsoft.com/office/officeart/2005/8/layout/hierarchy6"/>
    <dgm:cxn modelId="{3E023801-C565-4B34-AB76-4B7D37706390}" type="presParOf" srcId="{9F8ECD8E-443C-442A-9B45-9DEBE8B4B65D}" destId="{DE4BEE4B-7589-4F70-A16B-DF691FB4A9CF}" srcOrd="4" destOrd="0" presId="urn:microsoft.com/office/officeart/2005/8/layout/hierarchy6"/>
    <dgm:cxn modelId="{EC0C1204-942B-4E99-80E1-E1D8F579E2CD}" type="presParOf" srcId="{DE4BEE4B-7589-4F70-A16B-DF691FB4A9CF}" destId="{F1EC6AD0-D40A-47E7-BA7B-57AB29485181}" srcOrd="0" destOrd="0" presId="urn:microsoft.com/office/officeart/2005/8/layout/hierarchy6"/>
    <dgm:cxn modelId="{232E8640-16CA-4612-BD1C-A3FF039C539B}" type="presParOf" srcId="{DE4BEE4B-7589-4F70-A16B-DF691FB4A9CF}" destId="{AB3E84FC-A15E-4D73-BF42-3CE62FCB66F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AD935-4B2F-4432-82E8-AE7FFAB83642}" type="doc">
      <dgm:prSet loTypeId="urn:microsoft.com/office/officeart/2005/8/layout/hierarchy6" loCatId="hierarchy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4754DD96-2A2F-48AB-BBD8-8849F99DBAD2}" type="pres">
      <dgm:prSet presAssocID="{F7CAD935-4B2F-4432-82E8-AE7FFAB836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9A50F2F-9170-420F-9DD2-077E8E9BB979}" type="pres">
      <dgm:prSet presAssocID="{F7CAD935-4B2F-4432-82E8-AE7FFAB83642}" presName="hierFlow" presStyleCnt="0"/>
      <dgm:spPr/>
    </dgm:pt>
    <dgm:pt modelId="{628B8164-A5B0-4887-9017-C1A7F672EEFE}" type="pres">
      <dgm:prSet presAssocID="{F7CAD935-4B2F-4432-82E8-AE7FFAB836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8ECD8E-443C-442A-9B45-9DEBE8B4B65D}" type="pres">
      <dgm:prSet presAssocID="{F7CAD935-4B2F-4432-82E8-AE7FFAB83642}" presName="bgShapesFlow" presStyleCnt="0"/>
      <dgm:spPr/>
    </dgm:pt>
  </dgm:ptLst>
  <dgm:cxnLst>
    <dgm:cxn modelId="{8E832C44-A028-4C2F-9E09-B44EF53022C9}" type="presOf" srcId="{F7CAD935-4B2F-4432-82E8-AE7FFAB83642}" destId="{4754DD96-2A2F-48AB-BBD8-8849F99DBAD2}" srcOrd="0" destOrd="0" presId="urn:microsoft.com/office/officeart/2005/8/layout/hierarchy6"/>
    <dgm:cxn modelId="{C3CEB683-0FF6-423D-81D7-4046D06464AA}" type="presParOf" srcId="{4754DD96-2A2F-48AB-BBD8-8849F99DBAD2}" destId="{99A50F2F-9170-420F-9DD2-077E8E9BB979}" srcOrd="0" destOrd="0" presId="urn:microsoft.com/office/officeart/2005/8/layout/hierarchy6"/>
    <dgm:cxn modelId="{594253BC-C166-480A-9741-82AC5D59105E}" type="presParOf" srcId="{99A50F2F-9170-420F-9DD2-077E8E9BB979}" destId="{628B8164-A5B0-4887-9017-C1A7F672EEFE}" srcOrd="0" destOrd="0" presId="urn:microsoft.com/office/officeart/2005/8/layout/hierarchy6"/>
    <dgm:cxn modelId="{3C44F7D0-C1AC-487D-A6FA-BFC620CB87AC}" type="presParOf" srcId="{4754DD96-2A2F-48AB-BBD8-8849F99DBAD2}" destId="{9F8ECD8E-443C-442A-9B45-9DEBE8B4B65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C6AD0-D40A-47E7-BA7B-57AB29485181}">
      <dsp:nvSpPr>
        <dsp:cNvPr id="0" name=""/>
        <dsp:cNvSpPr/>
      </dsp:nvSpPr>
      <dsp:spPr>
        <a:xfrm>
          <a:off x="444405" y="2815987"/>
          <a:ext cx="7493291" cy="2771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 </a:t>
          </a:r>
          <a:endParaRPr lang="es-ES" sz="2800" kern="1200" dirty="0"/>
        </a:p>
      </dsp:txBody>
      <dsp:txXfrm>
        <a:off x="444405" y="2815987"/>
        <a:ext cx="2247987" cy="2771901"/>
      </dsp:txXfrm>
    </dsp:sp>
    <dsp:sp modelId="{B03B6AF5-02A7-42E8-B371-7796F6ADDDFB}">
      <dsp:nvSpPr>
        <dsp:cNvPr id="0" name=""/>
        <dsp:cNvSpPr/>
      </dsp:nvSpPr>
      <dsp:spPr>
        <a:xfrm>
          <a:off x="520926" y="1627447"/>
          <a:ext cx="7425939" cy="93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Consolas" pitchFamily="49" charset="0"/>
              <a:cs typeface="Consolas" pitchFamily="49" charset="0"/>
            </a:rPr>
            <a:t>Menú</a:t>
          </a:r>
          <a:endParaRPr lang="es-ES" sz="2800" kern="1200" dirty="0">
            <a:latin typeface="Consolas" pitchFamily="49" charset="0"/>
            <a:cs typeface="Consolas" pitchFamily="49" charset="0"/>
          </a:endParaRPr>
        </a:p>
      </dsp:txBody>
      <dsp:txXfrm>
        <a:off x="520926" y="1627447"/>
        <a:ext cx="2227781" cy="938215"/>
      </dsp:txXfrm>
    </dsp:sp>
    <dsp:sp modelId="{2B4484C8-3ADF-4FCA-8B74-04ABD693CBCA}">
      <dsp:nvSpPr>
        <dsp:cNvPr id="0" name=""/>
        <dsp:cNvSpPr/>
      </dsp:nvSpPr>
      <dsp:spPr>
        <a:xfrm>
          <a:off x="507087" y="488226"/>
          <a:ext cx="7328510" cy="789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Consolas" pitchFamily="49" charset="0"/>
              <a:cs typeface="Consolas" pitchFamily="49" charset="0"/>
            </a:rPr>
            <a:t>Inicio</a:t>
          </a:r>
          <a:endParaRPr lang="es-ES" sz="2800" kern="1200" dirty="0">
            <a:latin typeface="Consolas" pitchFamily="49" charset="0"/>
            <a:cs typeface="Consolas" pitchFamily="49" charset="0"/>
          </a:endParaRPr>
        </a:p>
      </dsp:txBody>
      <dsp:txXfrm>
        <a:off x="507087" y="488226"/>
        <a:ext cx="2198553" cy="789459"/>
      </dsp:txXfrm>
    </dsp:sp>
    <dsp:sp modelId="{26920E06-955A-4BFF-94DE-A64E19E5A93C}">
      <dsp:nvSpPr>
        <dsp:cNvPr id="0" name=""/>
        <dsp:cNvSpPr/>
      </dsp:nvSpPr>
      <dsp:spPr>
        <a:xfrm>
          <a:off x="4680515" y="288035"/>
          <a:ext cx="1574655" cy="108959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 </a:t>
          </a:r>
          <a:endParaRPr lang="es-ES" sz="2300" kern="1200" dirty="0"/>
        </a:p>
      </dsp:txBody>
      <dsp:txXfrm>
        <a:off x="4680515" y="288035"/>
        <a:ext cx="1574655" cy="1089596"/>
      </dsp:txXfrm>
    </dsp:sp>
    <dsp:sp modelId="{604FB808-2F27-41DA-9CBE-51E4AB0A49BA}">
      <dsp:nvSpPr>
        <dsp:cNvPr id="0" name=""/>
        <dsp:cNvSpPr/>
      </dsp:nvSpPr>
      <dsp:spPr>
        <a:xfrm>
          <a:off x="5422123" y="1377631"/>
          <a:ext cx="91440" cy="219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728"/>
              </a:lnTo>
              <a:lnTo>
                <a:pt x="51358" y="109728"/>
              </a:lnTo>
              <a:lnTo>
                <a:pt x="51358" y="21945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DB394450-AC95-40CE-98FF-57030031EDA4}">
      <dsp:nvSpPr>
        <dsp:cNvPr id="0" name=""/>
        <dsp:cNvSpPr/>
      </dsp:nvSpPr>
      <dsp:spPr>
        <a:xfrm>
          <a:off x="4818877" y="1597088"/>
          <a:ext cx="1309207" cy="1173504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 </a:t>
          </a:r>
          <a:endParaRPr lang="es-ES" sz="2300" kern="1200" dirty="0"/>
        </a:p>
      </dsp:txBody>
      <dsp:txXfrm>
        <a:off x="4818877" y="1597088"/>
        <a:ext cx="1309207" cy="1173504"/>
      </dsp:txXfrm>
    </dsp:sp>
    <dsp:sp modelId="{BB3B9FD3-B645-4476-B68D-CA6A22F815DD}">
      <dsp:nvSpPr>
        <dsp:cNvPr id="0" name=""/>
        <dsp:cNvSpPr/>
      </dsp:nvSpPr>
      <dsp:spPr>
        <a:xfrm>
          <a:off x="1689316" y="2770592"/>
          <a:ext cx="3784164" cy="1368150"/>
        </a:xfrm>
        <a:custGeom>
          <a:avLst/>
          <a:gdLst/>
          <a:ahLst/>
          <a:cxnLst/>
          <a:rect l="0" t="0" r="0" b="0"/>
          <a:pathLst>
            <a:path>
              <a:moveTo>
                <a:pt x="3784164" y="0"/>
              </a:moveTo>
              <a:lnTo>
                <a:pt x="3784164" y="684075"/>
              </a:lnTo>
              <a:lnTo>
                <a:pt x="0" y="684075"/>
              </a:lnTo>
              <a:lnTo>
                <a:pt x="0" y="136815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7C9F021-B87C-4652-A090-F2B363F5D46B}">
      <dsp:nvSpPr>
        <dsp:cNvPr id="0" name=""/>
        <dsp:cNvSpPr/>
      </dsp:nvSpPr>
      <dsp:spPr>
        <a:xfrm>
          <a:off x="943507" y="4138743"/>
          <a:ext cx="1491616" cy="1180714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 </a:t>
          </a:r>
          <a:endParaRPr lang="es-ES" sz="2300" kern="1200" dirty="0"/>
        </a:p>
      </dsp:txBody>
      <dsp:txXfrm>
        <a:off x="943507" y="4138743"/>
        <a:ext cx="1491616" cy="1180714"/>
      </dsp:txXfrm>
    </dsp:sp>
    <dsp:sp modelId="{7488B702-AD75-476A-A868-02FDEB5CB87D}">
      <dsp:nvSpPr>
        <dsp:cNvPr id="0" name=""/>
        <dsp:cNvSpPr/>
      </dsp:nvSpPr>
      <dsp:spPr>
        <a:xfrm>
          <a:off x="3921565" y="2770592"/>
          <a:ext cx="1551915" cy="1368150"/>
        </a:xfrm>
        <a:custGeom>
          <a:avLst/>
          <a:gdLst/>
          <a:ahLst/>
          <a:cxnLst/>
          <a:rect l="0" t="0" r="0" b="0"/>
          <a:pathLst>
            <a:path>
              <a:moveTo>
                <a:pt x="1551915" y="0"/>
              </a:moveTo>
              <a:lnTo>
                <a:pt x="1551915" y="684075"/>
              </a:lnTo>
              <a:lnTo>
                <a:pt x="0" y="684075"/>
              </a:lnTo>
              <a:lnTo>
                <a:pt x="0" y="136815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18BB688-A71C-4032-85A4-BDF779EC1DA1}">
      <dsp:nvSpPr>
        <dsp:cNvPr id="0" name=""/>
        <dsp:cNvSpPr/>
      </dsp:nvSpPr>
      <dsp:spPr>
        <a:xfrm>
          <a:off x="3175757" y="4138743"/>
          <a:ext cx="1491616" cy="120082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solidFill>
                <a:schemeClr val="bg1"/>
              </a:solidFill>
              <a:latin typeface="Consolas" pitchFamily="49" charset="0"/>
              <a:ea typeface="Batang" pitchFamily="18" charset="-127"/>
              <a:cs typeface="Consolas" pitchFamily="49" charset="0"/>
            </a:rPr>
            <a:t>Registro</a:t>
          </a:r>
          <a:endParaRPr lang="es-ES" sz="2300" kern="1200" dirty="0">
            <a:solidFill>
              <a:schemeClr val="bg1"/>
            </a:solidFill>
            <a:latin typeface="Consolas" pitchFamily="49" charset="0"/>
            <a:ea typeface="Batang" pitchFamily="18" charset="-127"/>
            <a:cs typeface="Consolas" pitchFamily="49" charset="0"/>
          </a:endParaRPr>
        </a:p>
      </dsp:txBody>
      <dsp:txXfrm>
        <a:off x="3175757" y="4138743"/>
        <a:ext cx="1491616" cy="1200821"/>
      </dsp:txXfrm>
    </dsp:sp>
    <dsp:sp modelId="{F8F2B3C9-C8B5-4578-863F-9A844A25A44E}">
      <dsp:nvSpPr>
        <dsp:cNvPr id="0" name=""/>
        <dsp:cNvSpPr/>
      </dsp:nvSpPr>
      <dsp:spPr>
        <a:xfrm>
          <a:off x="5473481" y="2770592"/>
          <a:ext cx="907499" cy="1368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075"/>
              </a:lnTo>
              <a:lnTo>
                <a:pt x="907499" y="684075"/>
              </a:lnTo>
              <a:lnTo>
                <a:pt x="907499" y="136815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8C89DB2-5756-4603-91F8-296E655BF7B4}">
      <dsp:nvSpPr>
        <dsp:cNvPr id="0" name=""/>
        <dsp:cNvSpPr/>
      </dsp:nvSpPr>
      <dsp:spPr>
        <a:xfrm>
          <a:off x="5408006" y="4138743"/>
          <a:ext cx="1945948" cy="1231777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5408006" y="4138743"/>
        <a:ext cx="1945948" cy="123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8E99F83-0C55-4D27-ABDF-634016B0F2AD}" type="datetimeFigureOut">
              <a:rPr lang="es-ES" smtClean="0"/>
              <a:t>22/11/2012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E6D3614-1560-44F3-A189-E1547213AA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63688" y="2852936"/>
            <a:ext cx="5723468" cy="914106"/>
          </a:xfrm>
        </p:spPr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Atención al publico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3933056"/>
            <a:ext cx="5747699" cy="1524000"/>
          </a:xfrm>
        </p:spPr>
        <p:txBody>
          <a:bodyPr>
            <a:normAutofit/>
          </a:bodyPr>
          <a:lstStyle/>
          <a:p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                                                                       </a:t>
            </a:r>
            <a:r>
              <a:rPr lang="es-ES" sz="1400" b="1" dirty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I</a:t>
            </a:r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ntegrantes:</a:t>
            </a:r>
          </a:p>
          <a:p>
            <a:r>
              <a:rPr lang="es-ES" sz="1400" b="1" dirty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 </a:t>
            </a:r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                                                                            Cristian Vargas</a:t>
            </a:r>
          </a:p>
          <a:p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				       Peter Jorquera</a:t>
            </a:r>
          </a:p>
          <a:p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                                                                              David Espinoza</a:t>
            </a:r>
          </a:p>
          <a:p>
            <a:pPr algn="l"/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Profesor : Claudio </a:t>
            </a:r>
            <a:r>
              <a:rPr lang="es-ES" sz="1400" b="1" dirty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Cubillos </a:t>
            </a:r>
            <a:r>
              <a:rPr lang="es-ES" sz="1400" b="1" dirty="0" smtClean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                                   Sergio </a:t>
            </a:r>
            <a:r>
              <a:rPr lang="es-ES" sz="1400" b="1" dirty="0">
                <a:solidFill>
                  <a:srgbClr val="002060"/>
                </a:solidFill>
                <a:latin typeface="Kartika" pitchFamily="18" charset="0"/>
                <a:ea typeface="Dotum" pitchFamily="34" charset="-127"/>
                <a:cs typeface="Kartika" pitchFamily="18" charset="0"/>
              </a:rPr>
              <a:t>Gaete </a:t>
            </a:r>
          </a:p>
          <a:p>
            <a:pPr algn="r"/>
            <a:endParaRPr lang="es-ES" sz="1400" b="1" dirty="0" smtClean="0">
              <a:solidFill>
                <a:srgbClr val="002060"/>
              </a:solidFill>
              <a:latin typeface="Kartika" pitchFamily="18" charset="0"/>
              <a:ea typeface="Dotum" pitchFamily="34" charset="-127"/>
              <a:cs typeface="Kartika" pitchFamily="18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2676401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6965245" cy="120248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Interfaz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49008189"/>
              </p:ext>
            </p:extLst>
          </p:nvPr>
        </p:nvGraphicFramePr>
        <p:xfrm>
          <a:off x="395536" y="404664"/>
          <a:ext cx="856895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24962"/>
            <a:ext cx="1583617" cy="76336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6" name="5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58" y="3474599"/>
            <a:ext cx="1135796" cy="8640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8" name="7 Conector recto de flecha"/>
          <p:cNvCxnSpPr/>
          <p:nvPr/>
        </p:nvCxnSpPr>
        <p:spPr>
          <a:xfrm>
            <a:off x="2227261" y="58052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83037244"/>
              </p:ext>
            </p:extLst>
          </p:nvPr>
        </p:nvGraphicFramePr>
        <p:xfrm>
          <a:off x="395536" y="188640"/>
          <a:ext cx="856895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73275"/>
            <a:ext cx="2556050" cy="2730167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>
            <a:normAutofit/>
          </a:bodyPr>
          <a:lstStyle/>
          <a:p>
            <a:r>
              <a:rPr lang="es-CL" b="1" dirty="0" smtClean="0">
                <a:latin typeface="Corbel" pitchFamily="34" charset="0"/>
                <a:ea typeface="Dotum" pitchFamily="34" charset="-127"/>
              </a:rPr>
              <a:t>Ventana clientes</a:t>
            </a:r>
            <a:endParaRPr lang="es-CL" dirty="0">
              <a:latin typeface="Corbel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427984" y="2251114"/>
            <a:ext cx="3096343" cy="2952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endParaRPr lang="es-ES" b="1" dirty="0" smtClean="0">
              <a:latin typeface="Eras Light ITC" pitchFamily="34" charset="0"/>
              <a:ea typeface="Dotum" pitchFamily="34" charset="-127"/>
            </a:endParaRPr>
          </a:p>
          <a:p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Crear reclamos y consultas  los cuales se guardaran en ficheros  además de los botones de funciones extras.</a:t>
            </a:r>
            <a:endParaRPr lang="es-ES" b="1" dirty="0">
              <a:latin typeface="Eras Light ITC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1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latin typeface="Corbel" pitchFamily="34" charset="0"/>
              </a:rPr>
              <a:t>Interfaz de mantenedores</a:t>
            </a:r>
            <a:endParaRPr lang="es-CL" b="1" dirty="0">
              <a:latin typeface="Corbel" pitchFamily="34" charset="0"/>
            </a:endParaRPr>
          </a:p>
        </p:txBody>
      </p:sp>
      <p:pic>
        <p:nvPicPr>
          <p:cNvPr id="1026" name="Picture 2" descr="S:\Dropbox\PROYECTO ESTRUCTURAS\kakar00t\a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30654"/>
            <a:ext cx="5924931" cy="3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Funciones extras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23936"/>
            <a:ext cx="341567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827584" y="2205168"/>
            <a:ext cx="4320480" cy="332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Consultas por usuario</a:t>
            </a:r>
          </a:p>
          <a:p>
            <a:r>
              <a:rPr lang="es-CL" b="1" dirty="0" smtClean="0">
                <a:latin typeface="Corbel" pitchFamily="34" charset="0"/>
                <a:ea typeface="Dotum" pitchFamily="34" charset="-127"/>
              </a:rPr>
              <a:t>Añade reclamos  y un demerito al departamento involucrado</a:t>
            </a:r>
            <a:endParaRPr lang="es-ES" b="1" dirty="0" smtClean="0">
              <a:latin typeface="Corbel" pitchFamily="34" charset="0"/>
              <a:ea typeface="Dotum" pitchFamily="34" charset="-127"/>
            </a:endParaRPr>
          </a:p>
          <a:p>
            <a:r>
              <a:rPr lang="es-CL" b="1" dirty="0" smtClean="0">
                <a:latin typeface="Corbel" pitchFamily="34" charset="0"/>
                <a:ea typeface="Dotum" pitchFamily="34" charset="-127"/>
              </a:rPr>
              <a:t>Cliente con mas reclamos</a:t>
            </a:r>
          </a:p>
          <a:p>
            <a:r>
              <a:rPr lang="es-CL" b="1" dirty="0" smtClean="0">
                <a:latin typeface="Corbel" pitchFamily="34" charset="0"/>
                <a:ea typeface="Dotum" pitchFamily="34" charset="-127"/>
              </a:rPr>
              <a:t>Departamento con mejor evaluación</a:t>
            </a:r>
            <a:endParaRPr lang="es-CL" b="1" dirty="0">
              <a:latin typeface="Corbe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6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latin typeface="Corbel" pitchFamily="34" charset="0"/>
              </a:rPr>
              <a:t>Funciones Extras</a:t>
            </a:r>
            <a:endParaRPr lang="es-CL" b="1" dirty="0">
              <a:latin typeface="Corbe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latin typeface="Eras Light ITC" pitchFamily="34" charset="0"/>
                <a:ea typeface="Dotum" pitchFamily="34" charset="-127"/>
              </a:rPr>
              <a:t>Clientes </a:t>
            </a:r>
            <a:endParaRPr lang="es-ES" b="1" dirty="0" smtClean="0">
              <a:latin typeface="Eras Light ITC" pitchFamily="34" charset="0"/>
              <a:ea typeface="Dotum" pitchFamily="34" charset="-127"/>
            </a:endParaRPr>
          </a:p>
          <a:p>
            <a:pPr marL="0" indent="0">
              <a:buNone/>
            </a:pPr>
            <a:r>
              <a:rPr lang="es-ES" b="1" dirty="0">
                <a:latin typeface="Eras Light ITC" pitchFamily="34" charset="0"/>
                <a:ea typeface="Dotum" pitchFamily="34" charset="-127"/>
              </a:rPr>
              <a:t> </a:t>
            </a:r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   con </a:t>
            </a:r>
            <a:r>
              <a:rPr lang="es-ES" b="1" dirty="0">
                <a:latin typeface="Eras Light ITC" pitchFamily="34" charset="0"/>
                <a:ea typeface="Dotum" pitchFamily="34" charset="-127"/>
              </a:rPr>
              <a:t>mas </a:t>
            </a:r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reclamos</a:t>
            </a:r>
            <a:endParaRPr lang="es-ES" b="1" dirty="0">
              <a:latin typeface="Eras Light ITC" pitchFamily="34" charset="0"/>
              <a:ea typeface="Dotum" pitchFamily="34" charset="-127"/>
            </a:endParaRPr>
          </a:p>
          <a:p>
            <a:endParaRPr lang="es-ES" b="1" dirty="0">
              <a:latin typeface="Eras Light ITC" pitchFamily="34" charset="0"/>
              <a:ea typeface="Dotum" pitchFamily="34" charset="-127"/>
            </a:endParaRPr>
          </a:p>
          <a:p>
            <a:endParaRPr lang="es-ES" b="1" dirty="0" smtClean="0">
              <a:latin typeface="Eras Light ITC" pitchFamily="34" charset="0"/>
              <a:ea typeface="Dotum" pitchFamily="34" charset="-127"/>
            </a:endParaRPr>
          </a:p>
          <a:p>
            <a:endParaRPr lang="es-ES" b="1" dirty="0">
              <a:latin typeface="Eras Light ITC" pitchFamily="34" charset="0"/>
              <a:ea typeface="Dotum" pitchFamily="34" charset="-127"/>
            </a:endParaRPr>
          </a:p>
          <a:p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Departamento mejor </a:t>
            </a:r>
          </a:p>
          <a:p>
            <a:pPr marL="0" indent="0">
              <a:buNone/>
            </a:pPr>
            <a:r>
              <a:rPr lang="es-ES" b="1" dirty="0">
                <a:latin typeface="Eras Light ITC" pitchFamily="34" charset="0"/>
                <a:ea typeface="Dotum" pitchFamily="34" charset="-127"/>
              </a:rPr>
              <a:t> </a:t>
            </a:r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   evaluado</a:t>
            </a:r>
            <a:endParaRPr lang="es-CL" dirty="0"/>
          </a:p>
        </p:txBody>
      </p:sp>
      <p:pic>
        <p:nvPicPr>
          <p:cNvPr id="2050" name="Picture 2" descr="http://www.cnnexpansion.com/media/2010/10/19/cliente-enoja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07" y="1877417"/>
            <a:ext cx="2448272" cy="171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RejdFRec3A6RXMo9eK9f7ObyNq7qywMxUJtOpcMOGtVOvmSbxSu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305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Conclusión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Aportes del proyecto.</a:t>
            </a:r>
          </a:p>
          <a:p>
            <a:endParaRPr lang="es-ES" b="1" dirty="0" smtClean="0">
              <a:latin typeface="Eras Light ITC" pitchFamily="34" charset="0"/>
              <a:ea typeface="Dotum" pitchFamily="34" charset="-127"/>
            </a:endParaRPr>
          </a:p>
          <a:p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Principales dificultades abordadas .</a:t>
            </a:r>
          </a:p>
          <a:p>
            <a:endParaRPr lang="es-ES" b="1" dirty="0" smtClean="0">
              <a:latin typeface="Eras Light ITC" pitchFamily="34" charset="0"/>
              <a:ea typeface="Dotum" pitchFamily="34" charset="-127"/>
            </a:endParaRPr>
          </a:p>
          <a:p>
            <a:r>
              <a:rPr lang="es-ES" b="1" dirty="0" smtClean="0">
                <a:latin typeface="Eras Light ITC" pitchFamily="34" charset="0"/>
                <a:ea typeface="Dotum" pitchFamily="34" charset="-127"/>
              </a:rPr>
              <a:t>Organización.</a:t>
            </a:r>
          </a:p>
          <a:p>
            <a:endParaRPr lang="es-ES" b="1" dirty="0">
              <a:latin typeface="Eras Light ITC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5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Introducción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Modificaciones del proyecto</a:t>
            </a:r>
          </a:p>
          <a:p>
            <a:pPr marL="0" indent="0">
              <a:buNone/>
            </a:pPr>
            <a:r>
              <a:rPr lang="es-ES" b="1" dirty="0" smtClean="0">
                <a:latin typeface="Corbel" pitchFamily="34" charset="0"/>
                <a:ea typeface="Dotum" pitchFamily="34" charset="-127"/>
              </a:rPr>
              <a:t> </a:t>
            </a:r>
          </a:p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Faltantes de Parte A</a:t>
            </a:r>
          </a:p>
          <a:p>
            <a:endParaRPr lang="es-ES" b="1" dirty="0" smtClean="0">
              <a:latin typeface="Corbel" pitchFamily="34" charset="0"/>
              <a:ea typeface="Dotum" pitchFamily="34" charset="-127"/>
            </a:endParaRPr>
          </a:p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Análisis breve</a:t>
            </a:r>
          </a:p>
          <a:p>
            <a:endParaRPr lang="es-ES" b="1" dirty="0" smtClean="0">
              <a:latin typeface="Corbe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4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Ventajas del programa y código.</a:t>
            </a:r>
            <a:endParaRPr lang="es-CL" dirty="0"/>
          </a:p>
        </p:txBody>
      </p:sp>
      <p:pic>
        <p:nvPicPr>
          <p:cNvPr id="1026" name="Picture 2" descr="http://cpnconociendotusderechos.files.wordpress.com/2010/05/publ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7796">
            <a:off x="1102663" y="4149080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zo.es/web/co/files/2011/03/cli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534">
            <a:off x="5148064" y="3958302"/>
            <a:ext cx="2603897" cy="21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Fácil interacción del usuario con la </a:t>
            </a:r>
            <a:r>
              <a:rPr lang="es-CL" dirty="0" smtClean="0"/>
              <a:t>interfaz</a:t>
            </a:r>
            <a:endParaRPr lang="es-CL" dirty="0"/>
          </a:p>
          <a:p>
            <a:r>
              <a:rPr lang="es-CL" dirty="0" smtClean="0"/>
              <a:t> Permite que usuarios externos como internos puedan hacer sus quejas.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3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Desventajas </a:t>
            </a:r>
            <a:r>
              <a:rPr lang="es-ES" b="1" dirty="0">
                <a:latin typeface="Corbel" pitchFamily="34" charset="0"/>
                <a:ea typeface="Dotum" pitchFamily="34" charset="-127"/>
              </a:rPr>
              <a:t>del programa y </a:t>
            </a:r>
            <a:r>
              <a:rPr lang="es-ES" b="1" dirty="0" smtClean="0">
                <a:latin typeface="Corbel" pitchFamily="34" charset="0"/>
                <a:ea typeface="Dotum" pitchFamily="34" charset="-127"/>
              </a:rPr>
              <a:t>código.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Interfaz solo en Funciones generales como agregar eliminar etc.</a:t>
            </a:r>
          </a:p>
          <a:p>
            <a:endParaRPr lang="es-CL" dirty="0"/>
          </a:p>
          <a:p>
            <a:r>
              <a:rPr lang="es-CL" dirty="0" smtClean="0"/>
              <a:t>Consola se muestra durante todo el proceso.</a:t>
            </a:r>
            <a:endParaRPr lang="es-CL" dirty="0"/>
          </a:p>
        </p:txBody>
      </p:sp>
      <p:pic>
        <p:nvPicPr>
          <p:cNvPr id="2050" name="Picture 2" descr="http://1.bp.blogspot.com/-h-zcYR3_PNc/TVRGDbPUE6I/AAAAAAAACxM/dO2emlSczdA/s1600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9613"/>
            <a:ext cx="266429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6965245" cy="1202485"/>
          </a:xfrm>
          <a:effectLst>
            <a:outerShdw blurRad="38100" dist="38100" dir="4800000" sx="98000" sy="98000" rotWithShape="0">
              <a:srgbClr val="000000">
                <a:alpha val="32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smtClean="0">
                <a:latin typeface="Corbel" pitchFamily="34" charset="0"/>
                <a:ea typeface="Dotum" pitchFamily="34" charset="-127"/>
              </a:rPr>
              <a:t>Diseño del problema </a:t>
            </a:r>
            <a:endParaRPr lang="es-ES" b="1" dirty="0">
              <a:latin typeface="Corbel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579007"/>
            <a:ext cx="6965245" cy="792088"/>
          </a:xfrm>
        </p:spPr>
        <p:txBody>
          <a:bodyPr>
            <a:noAutofit/>
          </a:bodyPr>
          <a:lstStyle/>
          <a:p>
            <a:r>
              <a:rPr lang="es-ES" b="1" dirty="0" smtClean="0">
                <a:latin typeface="Corbel" pitchFamily="34" charset="0"/>
              </a:rPr>
              <a:t>Diagrama general</a:t>
            </a:r>
            <a:endParaRPr lang="es-ES" b="1" dirty="0">
              <a:latin typeface="Corbel" pitchFamily="34" charset="0"/>
            </a:endParaRPr>
          </a:p>
        </p:txBody>
      </p:sp>
      <p:pic>
        <p:nvPicPr>
          <p:cNvPr id="3" name="Picture 2" descr="C:\Users\casa\Dropbox\PROYECTO ESTRUCTURAS\kakar00t\AVANCES\diagrama mas ABB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7397"/>
            <a:ext cx="7324743" cy="44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31840" y="476672"/>
            <a:ext cx="3044929" cy="883226"/>
          </a:xfrm>
        </p:spPr>
        <p:txBody>
          <a:bodyPr/>
          <a:lstStyle/>
          <a:p>
            <a:r>
              <a:rPr lang="es-ES" b="1" dirty="0" smtClean="0">
                <a:latin typeface="Corbel" pitchFamily="34" charset="0"/>
              </a:rPr>
              <a:t>Ficheros</a:t>
            </a:r>
            <a:endParaRPr lang="es-ES" b="1" dirty="0">
              <a:latin typeface="Corbe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10095"/>
            <a:ext cx="542830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Guardar Clientes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Recibe por parámetro el nodo Empresa</a:t>
            </a:r>
          </a:p>
          <a:p>
            <a:r>
              <a:rPr lang="es-ES" dirty="0"/>
              <a:t>Verifica si existe el archivo.</a:t>
            </a:r>
          </a:p>
          <a:p>
            <a:r>
              <a:rPr lang="es-ES" dirty="0"/>
              <a:t>Si existe procede a recorrer el árbol y a guardar.</a:t>
            </a:r>
          </a:p>
          <a:p>
            <a:r>
              <a:rPr lang="es-ES" dirty="0"/>
              <a:t>Si no existe retorna al menú principal.</a:t>
            </a:r>
          </a:p>
        </p:txBody>
      </p:sp>
    </p:spTree>
    <p:extLst>
      <p:ext uri="{BB962C8B-B14F-4D97-AF65-F5344CB8AC3E}">
        <p14:creationId xmlns:p14="http://schemas.microsoft.com/office/powerpoint/2010/main" val="55034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Recorrer Post-Orden Clientes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para mostrar el cliente con mas reclamos.</a:t>
            </a:r>
          </a:p>
          <a:p>
            <a:r>
              <a:rPr lang="es-ES" dirty="0"/>
              <a:t>Recibe por parámetro la raíz de la estructura clientes y un auxiliar para recorrer el árbol.</a:t>
            </a:r>
          </a:p>
          <a:p>
            <a:r>
              <a:rPr lang="es-ES" dirty="0"/>
              <a:t>Mientras exista el árbol compara quien posee mas reclamos y le asigna a una estructura auxiliar para luego retórnala.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608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322</TotalTime>
  <Words>231</Words>
  <Application>Microsoft Office PowerPoint</Application>
  <PresentationFormat>Presentación en pantalla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Chincheta</vt:lpstr>
      <vt:lpstr>Atención al publico</vt:lpstr>
      <vt:lpstr>Introducción</vt:lpstr>
      <vt:lpstr>Ventajas del programa y código.</vt:lpstr>
      <vt:lpstr>Desventajas del programa y código.</vt:lpstr>
      <vt:lpstr>Diseño del problema </vt:lpstr>
      <vt:lpstr>Diagrama general</vt:lpstr>
      <vt:lpstr>Ficheros</vt:lpstr>
      <vt:lpstr>Guardar Clientes</vt:lpstr>
      <vt:lpstr>Recorrer Post-Orden Clientes</vt:lpstr>
      <vt:lpstr>Interfaz</vt:lpstr>
      <vt:lpstr>Presentación de PowerPoint</vt:lpstr>
      <vt:lpstr>Ventana clientes</vt:lpstr>
      <vt:lpstr>Interfaz de mantenedores</vt:lpstr>
      <vt:lpstr>Funciones extras</vt:lpstr>
      <vt:lpstr>Funciones Extras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Atención al publico</dc:title>
  <dc:creator>kakaroot</dc:creator>
  <cp:lastModifiedBy>Cristian Vargas </cp:lastModifiedBy>
  <cp:revision>31</cp:revision>
  <dcterms:created xsi:type="dcterms:W3CDTF">2012-10-05T15:56:34Z</dcterms:created>
  <dcterms:modified xsi:type="dcterms:W3CDTF">2012-11-22T13:41:50Z</dcterms:modified>
</cp:coreProperties>
</file>