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A4001-1B81-4482-B859-05C9E1420DD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B388EB-0A3C-4336-81AA-2EE8B6D89B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1.Introduction to cloud computing and its practical uses</a:t>
          </a:r>
        </a:p>
      </dgm:t>
    </dgm:pt>
    <dgm:pt modelId="{B32EE737-7CFD-4480-AAB9-39B64DCCCC0B}" type="parTrans" cxnId="{5878AD99-8FD9-41C0-AB3E-D8AF0EEB8853}">
      <dgm:prSet/>
      <dgm:spPr/>
      <dgm:t>
        <a:bodyPr/>
        <a:lstStyle/>
        <a:p>
          <a:endParaRPr lang="en-US"/>
        </a:p>
      </dgm:t>
    </dgm:pt>
    <dgm:pt modelId="{C6AFBBA0-A613-45A5-B0C8-C23A494E230C}" type="sibTrans" cxnId="{5878AD99-8FD9-41C0-AB3E-D8AF0EEB8853}">
      <dgm:prSet/>
      <dgm:spPr/>
      <dgm:t>
        <a:bodyPr/>
        <a:lstStyle/>
        <a:p>
          <a:endParaRPr lang="en-US"/>
        </a:p>
      </dgm:t>
    </dgm:pt>
    <dgm:pt modelId="{8D3FCA4A-C0AF-45CD-82F1-1D6104C319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cloud concepts and architecture</a:t>
          </a:r>
        </a:p>
      </dgm:t>
    </dgm:pt>
    <dgm:pt modelId="{5829514D-8817-497E-801F-EA97021CAAEE}" type="parTrans" cxnId="{92290869-2AD1-4E53-93BE-D4A1B15AD619}">
      <dgm:prSet/>
      <dgm:spPr/>
      <dgm:t>
        <a:bodyPr/>
        <a:lstStyle/>
        <a:p>
          <a:endParaRPr lang="en-US"/>
        </a:p>
      </dgm:t>
    </dgm:pt>
    <dgm:pt modelId="{65B59B00-FE51-4835-97B3-84D908312185}" type="sibTrans" cxnId="{92290869-2AD1-4E53-93BE-D4A1B15AD619}">
      <dgm:prSet/>
      <dgm:spPr/>
      <dgm:t>
        <a:bodyPr/>
        <a:lstStyle/>
        <a:p>
          <a:endParaRPr lang="en-US"/>
        </a:p>
      </dgm:t>
    </dgm:pt>
    <dgm:pt modelId="{577C2257-4EA3-4213-98FB-4E79498674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Overview of Huawei Cloud platform and services</a:t>
          </a:r>
        </a:p>
      </dgm:t>
    </dgm:pt>
    <dgm:pt modelId="{481E4D8A-0827-48D5-8334-084EC9F50B34}" type="parTrans" cxnId="{7CE308CF-8B7B-4877-8BE9-8F2EBA759908}">
      <dgm:prSet/>
      <dgm:spPr/>
      <dgm:t>
        <a:bodyPr/>
        <a:lstStyle/>
        <a:p>
          <a:endParaRPr lang="en-US"/>
        </a:p>
      </dgm:t>
    </dgm:pt>
    <dgm:pt modelId="{ABA363D2-3450-4168-9AC4-30097FD856BB}" type="sibTrans" cxnId="{7CE308CF-8B7B-4877-8BE9-8F2EBA759908}">
      <dgm:prSet/>
      <dgm:spPr/>
      <dgm:t>
        <a:bodyPr/>
        <a:lstStyle/>
        <a:p>
          <a:endParaRPr lang="en-US"/>
        </a:p>
      </dgm:t>
    </dgm:pt>
    <dgm:pt modelId="{206B11CD-F0AD-4E25-BB4A-E5B65C4DD8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Detailed look at Huawei’s certification tracks—Architect, Developer, and Security</a:t>
          </a:r>
        </a:p>
      </dgm:t>
    </dgm:pt>
    <dgm:pt modelId="{09A176F4-8868-48A8-A35F-0FCE18D9D427}" type="parTrans" cxnId="{3E4043CA-F8C0-4BBB-A390-6635F1DA0CAE}">
      <dgm:prSet/>
      <dgm:spPr/>
      <dgm:t>
        <a:bodyPr/>
        <a:lstStyle/>
        <a:p>
          <a:endParaRPr lang="en-US"/>
        </a:p>
      </dgm:t>
    </dgm:pt>
    <dgm:pt modelId="{A0B2EC66-203C-4935-A92B-AE6617C53748}" type="sibTrans" cxnId="{3E4043CA-F8C0-4BBB-A390-6635F1DA0CAE}">
      <dgm:prSet/>
      <dgm:spPr/>
      <dgm:t>
        <a:bodyPr/>
        <a:lstStyle/>
        <a:p>
          <a:endParaRPr lang="en-US"/>
        </a:p>
      </dgm:t>
    </dgm:pt>
    <dgm:pt modelId="{3DD8298B-8CA1-4BDD-A360-3B796931C8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Tips for preparing and career advice</a:t>
          </a:r>
        </a:p>
      </dgm:t>
    </dgm:pt>
    <dgm:pt modelId="{24940BCD-2B7E-4EE1-B3B0-EF70625DC3CE}" type="parTrans" cxnId="{E1CDF78C-DC36-4DFC-B185-0B69A80DF75B}">
      <dgm:prSet/>
      <dgm:spPr/>
      <dgm:t>
        <a:bodyPr/>
        <a:lstStyle/>
        <a:p>
          <a:endParaRPr lang="en-US"/>
        </a:p>
      </dgm:t>
    </dgm:pt>
    <dgm:pt modelId="{50DCEF24-6BAB-43FA-90D5-338FA750015D}" type="sibTrans" cxnId="{E1CDF78C-DC36-4DFC-B185-0B69A80DF75B}">
      <dgm:prSet/>
      <dgm:spPr/>
      <dgm:t>
        <a:bodyPr/>
        <a:lstStyle/>
        <a:p>
          <a:endParaRPr lang="en-US"/>
        </a:p>
      </dgm:t>
    </dgm:pt>
    <dgm:pt modelId="{BD90BF2F-F303-4109-8CC5-9DBEBE6489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Q&amp;A and discussion</a:t>
          </a:r>
        </a:p>
      </dgm:t>
    </dgm:pt>
    <dgm:pt modelId="{09E4800E-3B24-46BB-855A-F76B51C2844B}" type="parTrans" cxnId="{5FFAD537-D23F-4813-99CA-27BC67DA7951}">
      <dgm:prSet/>
      <dgm:spPr/>
      <dgm:t>
        <a:bodyPr/>
        <a:lstStyle/>
        <a:p>
          <a:endParaRPr lang="en-US"/>
        </a:p>
      </dgm:t>
    </dgm:pt>
    <dgm:pt modelId="{4F8F848D-5607-4B93-9F8D-F5BE3C3AC3D7}" type="sibTrans" cxnId="{5FFAD537-D23F-4813-99CA-27BC67DA7951}">
      <dgm:prSet/>
      <dgm:spPr/>
      <dgm:t>
        <a:bodyPr/>
        <a:lstStyle/>
        <a:p>
          <a:endParaRPr lang="en-US"/>
        </a:p>
      </dgm:t>
    </dgm:pt>
    <dgm:pt modelId="{582DE944-2FBD-44AD-A5F0-1FDAF097C7C7}" type="pres">
      <dgm:prSet presAssocID="{1AAA4001-1B81-4482-B859-05C9E1420DD4}" presName="root" presStyleCnt="0">
        <dgm:presLayoutVars>
          <dgm:dir/>
          <dgm:resizeHandles val="exact"/>
        </dgm:presLayoutVars>
      </dgm:prSet>
      <dgm:spPr/>
    </dgm:pt>
    <dgm:pt modelId="{E5B6455E-59AD-42E6-9299-1E832BFC5036}" type="pres">
      <dgm:prSet presAssocID="{A2B388EB-0A3C-4336-81AA-2EE8B6D89B8D}" presName="compNode" presStyleCnt="0"/>
      <dgm:spPr/>
    </dgm:pt>
    <dgm:pt modelId="{3A7507DE-E77F-4073-B91B-D6CE8B372B82}" type="pres">
      <dgm:prSet presAssocID="{A2B388EB-0A3C-4336-81AA-2EE8B6D89B8D}" presName="bgRect" presStyleLbl="bgShp" presStyleIdx="0" presStyleCnt="6"/>
      <dgm:spPr/>
    </dgm:pt>
    <dgm:pt modelId="{347384E8-4A7E-4CC5-A48B-F701CA351D9B}" type="pres">
      <dgm:prSet presAssocID="{A2B388EB-0A3C-4336-81AA-2EE8B6D89B8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C441F14-27CE-4AC1-B2A5-B1F5F4C995AD}" type="pres">
      <dgm:prSet presAssocID="{A2B388EB-0A3C-4336-81AA-2EE8B6D89B8D}" presName="spaceRect" presStyleCnt="0"/>
      <dgm:spPr/>
    </dgm:pt>
    <dgm:pt modelId="{F5D45AC8-D9BB-41E4-AA63-520EC338AE2A}" type="pres">
      <dgm:prSet presAssocID="{A2B388EB-0A3C-4336-81AA-2EE8B6D89B8D}" presName="parTx" presStyleLbl="revTx" presStyleIdx="0" presStyleCnt="6">
        <dgm:presLayoutVars>
          <dgm:chMax val="0"/>
          <dgm:chPref val="0"/>
        </dgm:presLayoutVars>
      </dgm:prSet>
      <dgm:spPr/>
    </dgm:pt>
    <dgm:pt modelId="{A6720812-520A-4B0A-A348-22735DF1C957}" type="pres">
      <dgm:prSet presAssocID="{C6AFBBA0-A613-45A5-B0C8-C23A494E230C}" presName="sibTrans" presStyleCnt="0"/>
      <dgm:spPr/>
    </dgm:pt>
    <dgm:pt modelId="{0F3F2881-E2F0-4CCA-9FCE-B401C844A788}" type="pres">
      <dgm:prSet presAssocID="{8D3FCA4A-C0AF-45CD-82F1-1D6104C3193F}" presName="compNode" presStyleCnt="0"/>
      <dgm:spPr/>
    </dgm:pt>
    <dgm:pt modelId="{BC2B1441-B657-46F6-96C2-3C4C1AAA06AB}" type="pres">
      <dgm:prSet presAssocID="{8D3FCA4A-C0AF-45CD-82F1-1D6104C3193F}" presName="bgRect" presStyleLbl="bgShp" presStyleIdx="1" presStyleCnt="6"/>
      <dgm:spPr/>
    </dgm:pt>
    <dgm:pt modelId="{EEB2D36E-F43C-4B4E-9997-F2B51327F163}" type="pres">
      <dgm:prSet presAssocID="{8D3FCA4A-C0AF-45CD-82F1-1D6104C3193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9508C9F-87B0-433D-B55C-06C4C0358A16}" type="pres">
      <dgm:prSet presAssocID="{8D3FCA4A-C0AF-45CD-82F1-1D6104C3193F}" presName="spaceRect" presStyleCnt="0"/>
      <dgm:spPr/>
    </dgm:pt>
    <dgm:pt modelId="{6317A34C-567F-4418-96F3-D2F738D507E5}" type="pres">
      <dgm:prSet presAssocID="{8D3FCA4A-C0AF-45CD-82F1-1D6104C3193F}" presName="parTx" presStyleLbl="revTx" presStyleIdx="1" presStyleCnt="6">
        <dgm:presLayoutVars>
          <dgm:chMax val="0"/>
          <dgm:chPref val="0"/>
        </dgm:presLayoutVars>
      </dgm:prSet>
      <dgm:spPr/>
    </dgm:pt>
    <dgm:pt modelId="{931CC2C9-F842-4AE6-8586-C8830D90A8FC}" type="pres">
      <dgm:prSet presAssocID="{65B59B00-FE51-4835-97B3-84D908312185}" presName="sibTrans" presStyleCnt="0"/>
      <dgm:spPr/>
    </dgm:pt>
    <dgm:pt modelId="{4C0482AE-7FC0-46B1-A53D-B3800D3225F4}" type="pres">
      <dgm:prSet presAssocID="{577C2257-4EA3-4213-98FB-4E794986744F}" presName="compNode" presStyleCnt="0"/>
      <dgm:spPr/>
    </dgm:pt>
    <dgm:pt modelId="{E31F149B-47D3-45DF-8B97-68B0F007FE6F}" type="pres">
      <dgm:prSet presAssocID="{577C2257-4EA3-4213-98FB-4E794986744F}" presName="bgRect" presStyleLbl="bgShp" presStyleIdx="2" presStyleCnt="6"/>
      <dgm:spPr/>
    </dgm:pt>
    <dgm:pt modelId="{336E17A6-98FA-422E-84B7-D55AFEA5C0FB}" type="pres">
      <dgm:prSet presAssocID="{577C2257-4EA3-4213-98FB-4E794986744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5F39F35-3ED3-4564-AF01-CD456E0BDD18}" type="pres">
      <dgm:prSet presAssocID="{577C2257-4EA3-4213-98FB-4E794986744F}" presName="spaceRect" presStyleCnt="0"/>
      <dgm:spPr/>
    </dgm:pt>
    <dgm:pt modelId="{C9152236-ED9C-4446-B2C0-E2C1DE517506}" type="pres">
      <dgm:prSet presAssocID="{577C2257-4EA3-4213-98FB-4E794986744F}" presName="parTx" presStyleLbl="revTx" presStyleIdx="2" presStyleCnt="6">
        <dgm:presLayoutVars>
          <dgm:chMax val="0"/>
          <dgm:chPref val="0"/>
        </dgm:presLayoutVars>
      </dgm:prSet>
      <dgm:spPr/>
    </dgm:pt>
    <dgm:pt modelId="{638BE116-7481-4F3E-AEE9-7EE4C8FA29ED}" type="pres">
      <dgm:prSet presAssocID="{ABA363D2-3450-4168-9AC4-30097FD856BB}" presName="sibTrans" presStyleCnt="0"/>
      <dgm:spPr/>
    </dgm:pt>
    <dgm:pt modelId="{34722780-3602-4B79-BED5-26E96FC92C7B}" type="pres">
      <dgm:prSet presAssocID="{206B11CD-F0AD-4E25-BB4A-E5B65C4DD81A}" presName="compNode" presStyleCnt="0"/>
      <dgm:spPr/>
    </dgm:pt>
    <dgm:pt modelId="{A598E503-B6BB-467C-A7A3-ED166B0B1858}" type="pres">
      <dgm:prSet presAssocID="{206B11CD-F0AD-4E25-BB4A-E5B65C4DD81A}" presName="bgRect" presStyleLbl="bgShp" presStyleIdx="3" presStyleCnt="6"/>
      <dgm:spPr/>
    </dgm:pt>
    <dgm:pt modelId="{8D9B3922-1704-4BAC-B645-B65CADB26D63}" type="pres">
      <dgm:prSet presAssocID="{206B11CD-F0AD-4E25-BB4A-E5B65C4DD81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7C2D8CD-32BC-4EC9-8871-853092AD7E7A}" type="pres">
      <dgm:prSet presAssocID="{206B11CD-F0AD-4E25-BB4A-E5B65C4DD81A}" presName="spaceRect" presStyleCnt="0"/>
      <dgm:spPr/>
    </dgm:pt>
    <dgm:pt modelId="{68FF6FB3-8B6B-4495-A633-04ECF0D36C17}" type="pres">
      <dgm:prSet presAssocID="{206B11CD-F0AD-4E25-BB4A-E5B65C4DD81A}" presName="parTx" presStyleLbl="revTx" presStyleIdx="3" presStyleCnt="6">
        <dgm:presLayoutVars>
          <dgm:chMax val="0"/>
          <dgm:chPref val="0"/>
        </dgm:presLayoutVars>
      </dgm:prSet>
      <dgm:spPr/>
    </dgm:pt>
    <dgm:pt modelId="{E9FD7692-6491-4696-A4CA-F4427A8AFD2B}" type="pres">
      <dgm:prSet presAssocID="{A0B2EC66-203C-4935-A92B-AE6617C53748}" presName="sibTrans" presStyleCnt="0"/>
      <dgm:spPr/>
    </dgm:pt>
    <dgm:pt modelId="{585F9558-BB34-4AE7-A780-D3A140DC2243}" type="pres">
      <dgm:prSet presAssocID="{3DD8298B-8CA1-4BDD-A360-3B796931C832}" presName="compNode" presStyleCnt="0"/>
      <dgm:spPr/>
    </dgm:pt>
    <dgm:pt modelId="{E710E4B5-B494-4A61-9A6D-832938D0A0A9}" type="pres">
      <dgm:prSet presAssocID="{3DD8298B-8CA1-4BDD-A360-3B796931C832}" presName="bgRect" presStyleLbl="bgShp" presStyleIdx="4" presStyleCnt="6"/>
      <dgm:spPr/>
    </dgm:pt>
    <dgm:pt modelId="{87A2F7C2-9ADF-416C-975D-713CF16C2EFF}" type="pres">
      <dgm:prSet presAssocID="{3DD8298B-8CA1-4BDD-A360-3B796931C83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DCDAEF6-89BF-4C23-B663-72BA64C94DCE}" type="pres">
      <dgm:prSet presAssocID="{3DD8298B-8CA1-4BDD-A360-3B796931C832}" presName="spaceRect" presStyleCnt="0"/>
      <dgm:spPr/>
    </dgm:pt>
    <dgm:pt modelId="{403E9EF6-F932-4390-B452-0E22430B48DA}" type="pres">
      <dgm:prSet presAssocID="{3DD8298B-8CA1-4BDD-A360-3B796931C832}" presName="parTx" presStyleLbl="revTx" presStyleIdx="4" presStyleCnt="6">
        <dgm:presLayoutVars>
          <dgm:chMax val="0"/>
          <dgm:chPref val="0"/>
        </dgm:presLayoutVars>
      </dgm:prSet>
      <dgm:spPr/>
    </dgm:pt>
    <dgm:pt modelId="{91EB42EF-BA38-4914-B00F-EC165813031C}" type="pres">
      <dgm:prSet presAssocID="{50DCEF24-6BAB-43FA-90D5-338FA750015D}" presName="sibTrans" presStyleCnt="0"/>
      <dgm:spPr/>
    </dgm:pt>
    <dgm:pt modelId="{F30091A2-9749-44CC-AF65-97DD6FC713C1}" type="pres">
      <dgm:prSet presAssocID="{BD90BF2F-F303-4109-8CC5-9DBEBE648983}" presName="compNode" presStyleCnt="0"/>
      <dgm:spPr/>
    </dgm:pt>
    <dgm:pt modelId="{75C75166-61D4-4E40-BCE0-EF04FD3083FC}" type="pres">
      <dgm:prSet presAssocID="{BD90BF2F-F303-4109-8CC5-9DBEBE648983}" presName="bgRect" presStyleLbl="bgShp" presStyleIdx="5" presStyleCnt="6"/>
      <dgm:spPr/>
    </dgm:pt>
    <dgm:pt modelId="{C3F28823-0F48-464D-BFD3-4A7FB67260FC}" type="pres">
      <dgm:prSet presAssocID="{BD90BF2F-F303-4109-8CC5-9DBEBE64898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73BD32F-8AB3-4659-9FDE-4914F6463B68}" type="pres">
      <dgm:prSet presAssocID="{BD90BF2F-F303-4109-8CC5-9DBEBE648983}" presName="spaceRect" presStyleCnt="0"/>
      <dgm:spPr/>
    </dgm:pt>
    <dgm:pt modelId="{ECF7408E-49C7-4BC9-86CC-BD4C22D533BE}" type="pres">
      <dgm:prSet presAssocID="{BD90BF2F-F303-4109-8CC5-9DBEBE64898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4B0B603-AA77-4939-A7A4-E44A7912B629}" type="presOf" srcId="{BD90BF2F-F303-4109-8CC5-9DBEBE648983}" destId="{ECF7408E-49C7-4BC9-86CC-BD4C22D533BE}" srcOrd="0" destOrd="0" presId="urn:microsoft.com/office/officeart/2018/2/layout/IconVerticalSolidList"/>
    <dgm:cxn modelId="{B0672706-1CBC-478A-AE88-2E186CEA805A}" type="presOf" srcId="{1AAA4001-1B81-4482-B859-05C9E1420DD4}" destId="{582DE944-2FBD-44AD-A5F0-1FDAF097C7C7}" srcOrd="0" destOrd="0" presId="urn:microsoft.com/office/officeart/2018/2/layout/IconVerticalSolidList"/>
    <dgm:cxn modelId="{F4EEEF1A-259E-47DF-8726-F7AAD5963754}" type="presOf" srcId="{8D3FCA4A-C0AF-45CD-82F1-1D6104C3193F}" destId="{6317A34C-567F-4418-96F3-D2F738D507E5}" srcOrd="0" destOrd="0" presId="urn:microsoft.com/office/officeart/2018/2/layout/IconVerticalSolidList"/>
    <dgm:cxn modelId="{5FFAD537-D23F-4813-99CA-27BC67DA7951}" srcId="{1AAA4001-1B81-4482-B859-05C9E1420DD4}" destId="{BD90BF2F-F303-4109-8CC5-9DBEBE648983}" srcOrd="5" destOrd="0" parTransId="{09E4800E-3B24-46BB-855A-F76B51C2844B}" sibTransId="{4F8F848D-5607-4B93-9F8D-F5BE3C3AC3D7}"/>
    <dgm:cxn modelId="{92290869-2AD1-4E53-93BE-D4A1B15AD619}" srcId="{1AAA4001-1B81-4482-B859-05C9E1420DD4}" destId="{8D3FCA4A-C0AF-45CD-82F1-1D6104C3193F}" srcOrd="1" destOrd="0" parTransId="{5829514D-8817-497E-801F-EA97021CAAEE}" sibTransId="{65B59B00-FE51-4835-97B3-84D908312185}"/>
    <dgm:cxn modelId="{CA8F9350-77A0-4467-B46D-161F97CC1C7D}" type="presOf" srcId="{206B11CD-F0AD-4E25-BB4A-E5B65C4DD81A}" destId="{68FF6FB3-8B6B-4495-A633-04ECF0D36C17}" srcOrd="0" destOrd="0" presId="urn:microsoft.com/office/officeart/2018/2/layout/IconVerticalSolidList"/>
    <dgm:cxn modelId="{E1CDF78C-DC36-4DFC-B185-0B69A80DF75B}" srcId="{1AAA4001-1B81-4482-B859-05C9E1420DD4}" destId="{3DD8298B-8CA1-4BDD-A360-3B796931C832}" srcOrd="4" destOrd="0" parTransId="{24940BCD-2B7E-4EE1-B3B0-EF70625DC3CE}" sibTransId="{50DCEF24-6BAB-43FA-90D5-338FA750015D}"/>
    <dgm:cxn modelId="{5878AD99-8FD9-41C0-AB3E-D8AF0EEB8853}" srcId="{1AAA4001-1B81-4482-B859-05C9E1420DD4}" destId="{A2B388EB-0A3C-4336-81AA-2EE8B6D89B8D}" srcOrd="0" destOrd="0" parTransId="{B32EE737-7CFD-4480-AAB9-39B64DCCCC0B}" sibTransId="{C6AFBBA0-A613-45A5-B0C8-C23A494E230C}"/>
    <dgm:cxn modelId="{3E4043CA-F8C0-4BBB-A390-6635F1DA0CAE}" srcId="{1AAA4001-1B81-4482-B859-05C9E1420DD4}" destId="{206B11CD-F0AD-4E25-BB4A-E5B65C4DD81A}" srcOrd="3" destOrd="0" parTransId="{09A176F4-8868-48A8-A35F-0FCE18D9D427}" sibTransId="{A0B2EC66-203C-4935-A92B-AE6617C53748}"/>
    <dgm:cxn modelId="{D31492CE-B37F-4D69-B397-7660FEBEAF7F}" type="presOf" srcId="{A2B388EB-0A3C-4336-81AA-2EE8B6D89B8D}" destId="{F5D45AC8-D9BB-41E4-AA63-520EC338AE2A}" srcOrd="0" destOrd="0" presId="urn:microsoft.com/office/officeart/2018/2/layout/IconVerticalSolidList"/>
    <dgm:cxn modelId="{7CE308CF-8B7B-4877-8BE9-8F2EBA759908}" srcId="{1AAA4001-1B81-4482-B859-05C9E1420DD4}" destId="{577C2257-4EA3-4213-98FB-4E794986744F}" srcOrd="2" destOrd="0" parTransId="{481E4D8A-0827-48D5-8334-084EC9F50B34}" sibTransId="{ABA363D2-3450-4168-9AC4-30097FD856BB}"/>
    <dgm:cxn modelId="{09CEAAD1-8641-4D13-A207-3FCC634A4F84}" type="presOf" srcId="{3DD8298B-8CA1-4BDD-A360-3B796931C832}" destId="{403E9EF6-F932-4390-B452-0E22430B48DA}" srcOrd="0" destOrd="0" presId="urn:microsoft.com/office/officeart/2018/2/layout/IconVerticalSolidList"/>
    <dgm:cxn modelId="{1A2932EC-BC7D-4CAC-8834-A6F95C78493C}" type="presOf" srcId="{577C2257-4EA3-4213-98FB-4E794986744F}" destId="{C9152236-ED9C-4446-B2C0-E2C1DE517506}" srcOrd="0" destOrd="0" presId="urn:microsoft.com/office/officeart/2018/2/layout/IconVerticalSolidList"/>
    <dgm:cxn modelId="{27D2CBF5-F313-4BEE-B5B8-2372FA08BC3C}" type="presParOf" srcId="{582DE944-2FBD-44AD-A5F0-1FDAF097C7C7}" destId="{E5B6455E-59AD-42E6-9299-1E832BFC5036}" srcOrd="0" destOrd="0" presId="urn:microsoft.com/office/officeart/2018/2/layout/IconVerticalSolidList"/>
    <dgm:cxn modelId="{C240EB66-0AE6-4F85-B994-65CA27F64F06}" type="presParOf" srcId="{E5B6455E-59AD-42E6-9299-1E832BFC5036}" destId="{3A7507DE-E77F-4073-B91B-D6CE8B372B82}" srcOrd="0" destOrd="0" presId="urn:microsoft.com/office/officeart/2018/2/layout/IconVerticalSolidList"/>
    <dgm:cxn modelId="{9B1BD1DF-846B-4100-8D17-76FC17432C58}" type="presParOf" srcId="{E5B6455E-59AD-42E6-9299-1E832BFC5036}" destId="{347384E8-4A7E-4CC5-A48B-F701CA351D9B}" srcOrd="1" destOrd="0" presId="urn:microsoft.com/office/officeart/2018/2/layout/IconVerticalSolidList"/>
    <dgm:cxn modelId="{31645D89-97D9-49F0-A57D-9F15E3F0D898}" type="presParOf" srcId="{E5B6455E-59AD-42E6-9299-1E832BFC5036}" destId="{3C441F14-27CE-4AC1-B2A5-B1F5F4C995AD}" srcOrd="2" destOrd="0" presId="urn:microsoft.com/office/officeart/2018/2/layout/IconVerticalSolidList"/>
    <dgm:cxn modelId="{0C73DA48-FE53-470D-AF28-47F58FF6F9FB}" type="presParOf" srcId="{E5B6455E-59AD-42E6-9299-1E832BFC5036}" destId="{F5D45AC8-D9BB-41E4-AA63-520EC338AE2A}" srcOrd="3" destOrd="0" presId="urn:microsoft.com/office/officeart/2018/2/layout/IconVerticalSolidList"/>
    <dgm:cxn modelId="{335BF946-DAEA-4302-BA6A-FD47AB483618}" type="presParOf" srcId="{582DE944-2FBD-44AD-A5F0-1FDAF097C7C7}" destId="{A6720812-520A-4B0A-A348-22735DF1C957}" srcOrd="1" destOrd="0" presId="urn:microsoft.com/office/officeart/2018/2/layout/IconVerticalSolidList"/>
    <dgm:cxn modelId="{84FEBA8D-3C50-4BAE-9521-C439F4FDA043}" type="presParOf" srcId="{582DE944-2FBD-44AD-A5F0-1FDAF097C7C7}" destId="{0F3F2881-E2F0-4CCA-9FCE-B401C844A788}" srcOrd="2" destOrd="0" presId="urn:microsoft.com/office/officeart/2018/2/layout/IconVerticalSolidList"/>
    <dgm:cxn modelId="{1AE73D32-56F8-42AB-8101-A52EDFB90BE0}" type="presParOf" srcId="{0F3F2881-E2F0-4CCA-9FCE-B401C844A788}" destId="{BC2B1441-B657-46F6-96C2-3C4C1AAA06AB}" srcOrd="0" destOrd="0" presId="urn:microsoft.com/office/officeart/2018/2/layout/IconVerticalSolidList"/>
    <dgm:cxn modelId="{28CF4006-D59C-49DD-929F-3342DB8E66F6}" type="presParOf" srcId="{0F3F2881-E2F0-4CCA-9FCE-B401C844A788}" destId="{EEB2D36E-F43C-4B4E-9997-F2B51327F163}" srcOrd="1" destOrd="0" presId="urn:microsoft.com/office/officeart/2018/2/layout/IconVerticalSolidList"/>
    <dgm:cxn modelId="{76AA2D7B-042D-4927-911B-25A8C065ABE5}" type="presParOf" srcId="{0F3F2881-E2F0-4CCA-9FCE-B401C844A788}" destId="{A9508C9F-87B0-433D-B55C-06C4C0358A16}" srcOrd="2" destOrd="0" presId="urn:microsoft.com/office/officeart/2018/2/layout/IconVerticalSolidList"/>
    <dgm:cxn modelId="{9FDA4E4E-4D25-40F3-B907-2F28D88A7AE7}" type="presParOf" srcId="{0F3F2881-E2F0-4CCA-9FCE-B401C844A788}" destId="{6317A34C-567F-4418-96F3-D2F738D507E5}" srcOrd="3" destOrd="0" presId="urn:microsoft.com/office/officeart/2018/2/layout/IconVerticalSolidList"/>
    <dgm:cxn modelId="{177DAAF9-3F5D-43D8-B25A-EE25BF806968}" type="presParOf" srcId="{582DE944-2FBD-44AD-A5F0-1FDAF097C7C7}" destId="{931CC2C9-F842-4AE6-8586-C8830D90A8FC}" srcOrd="3" destOrd="0" presId="urn:microsoft.com/office/officeart/2018/2/layout/IconVerticalSolidList"/>
    <dgm:cxn modelId="{56A703BA-3302-4622-8704-693F5BBB1EA9}" type="presParOf" srcId="{582DE944-2FBD-44AD-A5F0-1FDAF097C7C7}" destId="{4C0482AE-7FC0-46B1-A53D-B3800D3225F4}" srcOrd="4" destOrd="0" presId="urn:microsoft.com/office/officeart/2018/2/layout/IconVerticalSolidList"/>
    <dgm:cxn modelId="{B62A0D9A-DB7B-496C-9C4B-8AFBD61E4219}" type="presParOf" srcId="{4C0482AE-7FC0-46B1-A53D-B3800D3225F4}" destId="{E31F149B-47D3-45DF-8B97-68B0F007FE6F}" srcOrd="0" destOrd="0" presId="urn:microsoft.com/office/officeart/2018/2/layout/IconVerticalSolidList"/>
    <dgm:cxn modelId="{3E238DF5-067E-49E6-B335-D0922FAAB2BB}" type="presParOf" srcId="{4C0482AE-7FC0-46B1-A53D-B3800D3225F4}" destId="{336E17A6-98FA-422E-84B7-D55AFEA5C0FB}" srcOrd="1" destOrd="0" presId="urn:microsoft.com/office/officeart/2018/2/layout/IconVerticalSolidList"/>
    <dgm:cxn modelId="{A4E4EDA4-2844-408C-AD04-5740917AB9C3}" type="presParOf" srcId="{4C0482AE-7FC0-46B1-A53D-B3800D3225F4}" destId="{F5F39F35-3ED3-4564-AF01-CD456E0BDD18}" srcOrd="2" destOrd="0" presId="urn:microsoft.com/office/officeart/2018/2/layout/IconVerticalSolidList"/>
    <dgm:cxn modelId="{7B0D4C4A-9AC1-4E27-B651-82DD7100078E}" type="presParOf" srcId="{4C0482AE-7FC0-46B1-A53D-B3800D3225F4}" destId="{C9152236-ED9C-4446-B2C0-E2C1DE517506}" srcOrd="3" destOrd="0" presId="urn:microsoft.com/office/officeart/2018/2/layout/IconVerticalSolidList"/>
    <dgm:cxn modelId="{447CAC35-0BE7-4EC7-AE20-19E7B5CD98B1}" type="presParOf" srcId="{582DE944-2FBD-44AD-A5F0-1FDAF097C7C7}" destId="{638BE116-7481-4F3E-AEE9-7EE4C8FA29ED}" srcOrd="5" destOrd="0" presId="urn:microsoft.com/office/officeart/2018/2/layout/IconVerticalSolidList"/>
    <dgm:cxn modelId="{BE019559-3754-442F-BB1B-AF9A24411512}" type="presParOf" srcId="{582DE944-2FBD-44AD-A5F0-1FDAF097C7C7}" destId="{34722780-3602-4B79-BED5-26E96FC92C7B}" srcOrd="6" destOrd="0" presId="urn:microsoft.com/office/officeart/2018/2/layout/IconVerticalSolidList"/>
    <dgm:cxn modelId="{4310CC01-9DA6-433A-BCB2-2930AEC7ABB8}" type="presParOf" srcId="{34722780-3602-4B79-BED5-26E96FC92C7B}" destId="{A598E503-B6BB-467C-A7A3-ED166B0B1858}" srcOrd="0" destOrd="0" presId="urn:microsoft.com/office/officeart/2018/2/layout/IconVerticalSolidList"/>
    <dgm:cxn modelId="{2A777CF5-AF34-4641-B2B7-98FD3E5D23CE}" type="presParOf" srcId="{34722780-3602-4B79-BED5-26E96FC92C7B}" destId="{8D9B3922-1704-4BAC-B645-B65CADB26D63}" srcOrd="1" destOrd="0" presId="urn:microsoft.com/office/officeart/2018/2/layout/IconVerticalSolidList"/>
    <dgm:cxn modelId="{E3F489FA-11FC-4854-ADD6-95D786D5C364}" type="presParOf" srcId="{34722780-3602-4B79-BED5-26E96FC92C7B}" destId="{F7C2D8CD-32BC-4EC9-8871-853092AD7E7A}" srcOrd="2" destOrd="0" presId="urn:microsoft.com/office/officeart/2018/2/layout/IconVerticalSolidList"/>
    <dgm:cxn modelId="{39544EE5-D309-4E2D-9D69-994F9479172D}" type="presParOf" srcId="{34722780-3602-4B79-BED5-26E96FC92C7B}" destId="{68FF6FB3-8B6B-4495-A633-04ECF0D36C17}" srcOrd="3" destOrd="0" presId="urn:microsoft.com/office/officeart/2018/2/layout/IconVerticalSolidList"/>
    <dgm:cxn modelId="{062A2C53-250B-4B10-A752-B0B602279BCB}" type="presParOf" srcId="{582DE944-2FBD-44AD-A5F0-1FDAF097C7C7}" destId="{E9FD7692-6491-4696-A4CA-F4427A8AFD2B}" srcOrd="7" destOrd="0" presId="urn:microsoft.com/office/officeart/2018/2/layout/IconVerticalSolidList"/>
    <dgm:cxn modelId="{1B82EB26-ED58-412B-AF27-17099ECD9817}" type="presParOf" srcId="{582DE944-2FBD-44AD-A5F0-1FDAF097C7C7}" destId="{585F9558-BB34-4AE7-A780-D3A140DC2243}" srcOrd="8" destOrd="0" presId="urn:microsoft.com/office/officeart/2018/2/layout/IconVerticalSolidList"/>
    <dgm:cxn modelId="{3FCBE3C7-1072-4EB8-80F3-6DB43DC420C5}" type="presParOf" srcId="{585F9558-BB34-4AE7-A780-D3A140DC2243}" destId="{E710E4B5-B494-4A61-9A6D-832938D0A0A9}" srcOrd="0" destOrd="0" presId="urn:microsoft.com/office/officeart/2018/2/layout/IconVerticalSolidList"/>
    <dgm:cxn modelId="{CF0F3149-3EE4-453E-B7DD-9ADBC6B68915}" type="presParOf" srcId="{585F9558-BB34-4AE7-A780-D3A140DC2243}" destId="{87A2F7C2-9ADF-416C-975D-713CF16C2EFF}" srcOrd="1" destOrd="0" presId="urn:microsoft.com/office/officeart/2018/2/layout/IconVerticalSolidList"/>
    <dgm:cxn modelId="{E41D1E77-5F3E-4CF2-AC06-1614EACAF493}" type="presParOf" srcId="{585F9558-BB34-4AE7-A780-D3A140DC2243}" destId="{5DCDAEF6-89BF-4C23-B663-72BA64C94DCE}" srcOrd="2" destOrd="0" presId="urn:microsoft.com/office/officeart/2018/2/layout/IconVerticalSolidList"/>
    <dgm:cxn modelId="{D35D380E-30DA-44D5-AA09-2CD06E9D87BD}" type="presParOf" srcId="{585F9558-BB34-4AE7-A780-D3A140DC2243}" destId="{403E9EF6-F932-4390-B452-0E22430B48DA}" srcOrd="3" destOrd="0" presId="urn:microsoft.com/office/officeart/2018/2/layout/IconVerticalSolidList"/>
    <dgm:cxn modelId="{CF5E8415-3A2A-4286-B1D3-DA267316E108}" type="presParOf" srcId="{582DE944-2FBD-44AD-A5F0-1FDAF097C7C7}" destId="{91EB42EF-BA38-4914-B00F-EC165813031C}" srcOrd="9" destOrd="0" presId="urn:microsoft.com/office/officeart/2018/2/layout/IconVerticalSolidList"/>
    <dgm:cxn modelId="{76B8F7EA-3470-4BBE-998B-2A5A1AC209E0}" type="presParOf" srcId="{582DE944-2FBD-44AD-A5F0-1FDAF097C7C7}" destId="{F30091A2-9749-44CC-AF65-97DD6FC713C1}" srcOrd="10" destOrd="0" presId="urn:microsoft.com/office/officeart/2018/2/layout/IconVerticalSolidList"/>
    <dgm:cxn modelId="{C2D56657-02D8-439B-AB0F-F597BF838264}" type="presParOf" srcId="{F30091A2-9749-44CC-AF65-97DD6FC713C1}" destId="{75C75166-61D4-4E40-BCE0-EF04FD3083FC}" srcOrd="0" destOrd="0" presId="urn:microsoft.com/office/officeart/2018/2/layout/IconVerticalSolidList"/>
    <dgm:cxn modelId="{4C7121D2-FEBD-4E5D-9657-1EAA3CAFEA1C}" type="presParOf" srcId="{F30091A2-9749-44CC-AF65-97DD6FC713C1}" destId="{C3F28823-0F48-464D-BFD3-4A7FB67260FC}" srcOrd="1" destOrd="0" presId="urn:microsoft.com/office/officeart/2018/2/layout/IconVerticalSolidList"/>
    <dgm:cxn modelId="{5222D304-B6FF-4DA7-846D-F40AE715F8D2}" type="presParOf" srcId="{F30091A2-9749-44CC-AF65-97DD6FC713C1}" destId="{D73BD32F-8AB3-4659-9FDE-4914F6463B68}" srcOrd="2" destOrd="0" presId="urn:microsoft.com/office/officeart/2018/2/layout/IconVerticalSolidList"/>
    <dgm:cxn modelId="{61F81052-6E26-47ED-817F-CA5E379F37A0}" type="presParOf" srcId="{F30091A2-9749-44CC-AF65-97DD6FC713C1}" destId="{ECF7408E-49C7-4BC9-86CC-BD4C22D533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5E684-EE9E-42B5-9996-7BCC826A5D4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ADD5B-E619-45D7-B63B-B83B6DFBC9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Today, we’ll explore three key certification tracks:</a:t>
          </a:r>
        </a:p>
      </dgm:t>
    </dgm:pt>
    <dgm:pt modelId="{0CBDFCB0-CD78-4225-8A8B-76FA5183FE5C}" type="parTrans" cxnId="{F31ACF1F-9437-4FB1-8D8D-A8F63CF4488D}">
      <dgm:prSet/>
      <dgm:spPr/>
      <dgm:t>
        <a:bodyPr/>
        <a:lstStyle/>
        <a:p>
          <a:endParaRPr lang="en-US"/>
        </a:p>
      </dgm:t>
    </dgm:pt>
    <dgm:pt modelId="{0AAA5CBC-9588-4086-999C-4F372EAA8EC3}" type="sibTrans" cxnId="{F31ACF1F-9437-4FB1-8D8D-A8F63CF4488D}">
      <dgm:prSet/>
      <dgm:spPr/>
      <dgm:t>
        <a:bodyPr/>
        <a:lstStyle/>
        <a:p>
          <a:endParaRPr lang="en-US"/>
        </a:p>
      </dgm:t>
    </dgm:pt>
    <dgm:pt modelId="{643C8ECB-C641-42C1-9A00-6A84536269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Architect</a:t>
          </a:r>
          <a:endParaRPr lang="en-US"/>
        </a:p>
      </dgm:t>
    </dgm:pt>
    <dgm:pt modelId="{18A7C4FF-044A-4FAA-A13F-BA738249904F}" type="parTrans" cxnId="{B833DF0A-DD6C-4A27-ACFC-46AD41749A07}">
      <dgm:prSet/>
      <dgm:spPr/>
      <dgm:t>
        <a:bodyPr/>
        <a:lstStyle/>
        <a:p>
          <a:endParaRPr lang="en-US"/>
        </a:p>
      </dgm:t>
    </dgm:pt>
    <dgm:pt modelId="{CCC2CA12-B014-49F0-988B-EF4215217EBE}" type="sibTrans" cxnId="{B833DF0A-DD6C-4A27-ACFC-46AD41749A07}">
      <dgm:prSet/>
      <dgm:spPr/>
      <dgm:t>
        <a:bodyPr/>
        <a:lstStyle/>
        <a:p>
          <a:endParaRPr lang="en-US"/>
        </a:p>
      </dgm:t>
    </dgm:pt>
    <dgm:pt modelId="{55BBA1B9-1E8E-476D-AF74-2BDE1EA6BE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Developer</a:t>
          </a:r>
          <a:endParaRPr lang="en-US"/>
        </a:p>
      </dgm:t>
    </dgm:pt>
    <dgm:pt modelId="{F2CA5E88-1F13-4E4F-AA82-68A59197258E}" type="parTrans" cxnId="{8AB300FE-4B63-406B-9934-8BB37823A7C4}">
      <dgm:prSet/>
      <dgm:spPr/>
      <dgm:t>
        <a:bodyPr/>
        <a:lstStyle/>
        <a:p>
          <a:endParaRPr lang="en-US"/>
        </a:p>
      </dgm:t>
    </dgm:pt>
    <dgm:pt modelId="{A34D19D7-AEE9-4EAE-A3A4-CAD0D716641C}" type="sibTrans" cxnId="{8AB300FE-4B63-406B-9934-8BB37823A7C4}">
      <dgm:prSet/>
      <dgm:spPr/>
      <dgm:t>
        <a:bodyPr/>
        <a:lstStyle/>
        <a:p>
          <a:endParaRPr lang="en-US"/>
        </a:p>
      </dgm:t>
    </dgm:pt>
    <dgm:pt modelId="{0573243B-68A7-40F4-9F8D-B287447AF0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Security</a:t>
          </a:r>
          <a:endParaRPr lang="en-US"/>
        </a:p>
      </dgm:t>
    </dgm:pt>
    <dgm:pt modelId="{48CDCD20-346E-43F0-A9A6-80D5A2999C17}" type="parTrans" cxnId="{6A0E633C-0C8F-4F08-8740-3ECD81A46A90}">
      <dgm:prSet/>
      <dgm:spPr/>
      <dgm:t>
        <a:bodyPr/>
        <a:lstStyle/>
        <a:p>
          <a:endParaRPr lang="en-US"/>
        </a:p>
      </dgm:t>
    </dgm:pt>
    <dgm:pt modelId="{87B1B128-0A8E-45D5-96A7-81C474F7B6C0}" type="sibTrans" cxnId="{6A0E633C-0C8F-4F08-8740-3ECD81A46A90}">
      <dgm:prSet/>
      <dgm:spPr/>
      <dgm:t>
        <a:bodyPr/>
        <a:lstStyle/>
        <a:p>
          <a:endParaRPr lang="en-US"/>
        </a:p>
      </dgm:t>
    </dgm:pt>
    <dgm:pt modelId="{2EF26C89-B4E8-487A-9F87-A0B48D3CA219}" type="pres">
      <dgm:prSet presAssocID="{48D5E684-EE9E-42B5-9996-7BCC826A5D4D}" presName="root" presStyleCnt="0">
        <dgm:presLayoutVars>
          <dgm:dir/>
          <dgm:resizeHandles val="exact"/>
        </dgm:presLayoutVars>
      </dgm:prSet>
      <dgm:spPr/>
    </dgm:pt>
    <dgm:pt modelId="{14A25DBD-CBDB-4D55-B2F4-8F3D9341D7A6}" type="pres">
      <dgm:prSet presAssocID="{0DEADD5B-E619-45D7-B63B-B83B6DFBC9AE}" presName="compNode" presStyleCnt="0"/>
      <dgm:spPr/>
    </dgm:pt>
    <dgm:pt modelId="{F5416ED0-5D1B-4FB2-A9AF-EFF051B72C06}" type="pres">
      <dgm:prSet presAssocID="{0DEADD5B-E619-45D7-B63B-B83B6DFBC9AE}" presName="bgRect" presStyleLbl="bgShp" presStyleIdx="0" presStyleCnt="4"/>
      <dgm:spPr/>
    </dgm:pt>
    <dgm:pt modelId="{0297F44E-EFC4-4CB0-9A93-51AE31060648}" type="pres">
      <dgm:prSet presAssocID="{0DEADD5B-E619-45D7-B63B-B83B6DFBC9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30A15A2A-7A42-4781-A518-3D66FED0FD86}" type="pres">
      <dgm:prSet presAssocID="{0DEADD5B-E619-45D7-B63B-B83B6DFBC9AE}" presName="spaceRect" presStyleCnt="0"/>
      <dgm:spPr/>
    </dgm:pt>
    <dgm:pt modelId="{206ECF1F-25DE-4424-BC5F-FD5F771D058F}" type="pres">
      <dgm:prSet presAssocID="{0DEADD5B-E619-45D7-B63B-B83B6DFBC9AE}" presName="parTx" presStyleLbl="revTx" presStyleIdx="0" presStyleCnt="4">
        <dgm:presLayoutVars>
          <dgm:chMax val="0"/>
          <dgm:chPref val="0"/>
        </dgm:presLayoutVars>
      </dgm:prSet>
      <dgm:spPr/>
    </dgm:pt>
    <dgm:pt modelId="{27CD0D82-BFB4-4A32-A0E9-94030D81F07D}" type="pres">
      <dgm:prSet presAssocID="{0AAA5CBC-9588-4086-999C-4F372EAA8EC3}" presName="sibTrans" presStyleCnt="0"/>
      <dgm:spPr/>
    </dgm:pt>
    <dgm:pt modelId="{55855EF9-33DF-4784-8786-90F695918272}" type="pres">
      <dgm:prSet presAssocID="{643C8ECB-C641-42C1-9A00-6A8453626937}" presName="compNode" presStyleCnt="0"/>
      <dgm:spPr/>
    </dgm:pt>
    <dgm:pt modelId="{F209F8B0-AC40-4F01-96EC-C868AD32978D}" type="pres">
      <dgm:prSet presAssocID="{643C8ECB-C641-42C1-9A00-6A8453626937}" presName="bgRect" presStyleLbl="bgShp" presStyleIdx="1" presStyleCnt="4"/>
      <dgm:spPr/>
    </dgm:pt>
    <dgm:pt modelId="{B3D20FB2-EB21-4232-B86C-02751BDD8191}" type="pres">
      <dgm:prSet presAssocID="{643C8ECB-C641-42C1-9A00-6A845362693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74F920D8-1D1D-481E-8959-04E82301A846}" type="pres">
      <dgm:prSet presAssocID="{643C8ECB-C641-42C1-9A00-6A8453626937}" presName="spaceRect" presStyleCnt="0"/>
      <dgm:spPr/>
    </dgm:pt>
    <dgm:pt modelId="{20A20619-D411-4F5E-8746-8A3CA09429EB}" type="pres">
      <dgm:prSet presAssocID="{643C8ECB-C641-42C1-9A00-6A8453626937}" presName="parTx" presStyleLbl="revTx" presStyleIdx="1" presStyleCnt="4">
        <dgm:presLayoutVars>
          <dgm:chMax val="0"/>
          <dgm:chPref val="0"/>
        </dgm:presLayoutVars>
      </dgm:prSet>
      <dgm:spPr/>
    </dgm:pt>
    <dgm:pt modelId="{7F0C86A6-EE62-498D-8C44-7FEEE69CEF35}" type="pres">
      <dgm:prSet presAssocID="{CCC2CA12-B014-49F0-988B-EF4215217EBE}" presName="sibTrans" presStyleCnt="0"/>
      <dgm:spPr/>
    </dgm:pt>
    <dgm:pt modelId="{EBBF35E5-A6EE-4273-A42C-42A624315119}" type="pres">
      <dgm:prSet presAssocID="{55BBA1B9-1E8E-476D-AF74-2BDE1EA6BE3B}" presName="compNode" presStyleCnt="0"/>
      <dgm:spPr/>
    </dgm:pt>
    <dgm:pt modelId="{87E68975-595F-4D31-AEE8-2DA1803AB857}" type="pres">
      <dgm:prSet presAssocID="{55BBA1B9-1E8E-476D-AF74-2BDE1EA6BE3B}" presName="bgRect" presStyleLbl="bgShp" presStyleIdx="2" presStyleCnt="4"/>
      <dgm:spPr/>
    </dgm:pt>
    <dgm:pt modelId="{D215D572-506C-4503-9DD9-DA55EFF21F9B}" type="pres">
      <dgm:prSet presAssocID="{55BBA1B9-1E8E-476D-AF74-2BDE1EA6BE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6FB7123-4CA4-4313-9253-A045CA35E09D}" type="pres">
      <dgm:prSet presAssocID="{55BBA1B9-1E8E-476D-AF74-2BDE1EA6BE3B}" presName="spaceRect" presStyleCnt="0"/>
      <dgm:spPr/>
    </dgm:pt>
    <dgm:pt modelId="{CACCECE2-ED43-4277-93EC-F424908166A5}" type="pres">
      <dgm:prSet presAssocID="{55BBA1B9-1E8E-476D-AF74-2BDE1EA6BE3B}" presName="parTx" presStyleLbl="revTx" presStyleIdx="2" presStyleCnt="4">
        <dgm:presLayoutVars>
          <dgm:chMax val="0"/>
          <dgm:chPref val="0"/>
        </dgm:presLayoutVars>
      </dgm:prSet>
      <dgm:spPr/>
    </dgm:pt>
    <dgm:pt modelId="{F8CB9CE5-CCEF-4832-A505-D71F481D0CEF}" type="pres">
      <dgm:prSet presAssocID="{A34D19D7-AEE9-4EAE-A3A4-CAD0D716641C}" presName="sibTrans" presStyleCnt="0"/>
      <dgm:spPr/>
    </dgm:pt>
    <dgm:pt modelId="{7CAC29BC-6E84-4BD5-A35E-6E7F2F7123E1}" type="pres">
      <dgm:prSet presAssocID="{0573243B-68A7-40F4-9F8D-B287447AF059}" presName="compNode" presStyleCnt="0"/>
      <dgm:spPr/>
    </dgm:pt>
    <dgm:pt modelId="{1DB0FF1D-472E-4C1F-9043-92F4BF9AD300}" type="pres">
      <dgm:prSet presAssocID="{0573243B-68A7-40F4-9F8D-B287447AF059}" presName="bgRect" presStyleLbl="bgShp" presStyleIdx="3" presStyleCnt="4"/>
      <dgm:spPr/>
    </dgm:pt>
    <dgm:pt modelId="{5EA773E6-A20B-4E98-A2CF-D93951A7F375}" type="pres">
      <dgm:prSet presAssocID="{0573243B-68A7-40F4-9F8D-B287447AF0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23FDB2DA-17BC-4596-B428-5DB0F984D07F}" type="pres">
      <dgm:prSet presAssocID="{0573243B-68A7-40F4-9F8D-B287447AF059}" presName="spaceRect" presStyleCnt="0"/>
      <dgm:spPr/>
    </dgm:pt>
    <dgm:pt modelId="{84431BFC-1DE1-4116-BDEE-D810192DF096}" type="pres">
      <dgm:prSet presAssocID="{0573243B-68A7-40F4-9F8D-B287447AF05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833DF0A-DD6C-4A27-ACFC-46AD41749A07}" srcId="{48D5E684-EE9E-42B5-9996-7BCC826A5D4D}" destId="{643C8ECB-C641-42C1-9A00-6A8453626937}" srcOrd="1" destOrd="0" parTransId="{18A7C4FF-044A-4FAA-A13F-BA738249904F}" sibTransId="{CCC2CA12-B014-49F0-988B-EF4215217EBE}"/>
    <dgm:cxn modelId="{F31ACF1F-9437-4FB1-8D8D-A8F63CF4488D}" srcId="{48D5E684-EE9E-42B5-9996-7BCC826A5D4D}" destId="{0DEADD5B-E619-45D7-B63B-B83B6DFBC9AE}" srcOrd="0" destOrd="0" parTransId="{0CBDFCB0-CD78-4225-8A8B-76FA5183FE5C}" sibTransId="{0AAA5CBC-9588-4086-999C-4F372EAA8EC3}"/>
    <dgm:cxn modelId="{6A0E633C-0C8F-4F08-8740-3ECD81A46A90}" srcId="{48D5E684-EE9E-42B5-9996-7BCC826A5D4D}" destId="{0573243B-68A7-40F4-9F8D-B287447AF059}" srcOrd="3" destOrd="0" parTransId="{48CDCD20-346E-43F0-A9A6-80D5A2999C17}" sibTransId="{87B1B128-0A8E-45D5-96A7-81C474F7B6C0}"/>
    <dgm:cxn modelId="{84D95152-1B9B-4500-BF20-F9D6E8120467}" type="presOf" srcId="{55BBA1B9-1E8E-476D-AF74-2BDE1EA6BE3B}" destId="{CACCECE2-ED43-4277-93EC-F424908166A5}" srcOrd="0" destOrd="0" presId="urn:microsoft.com/office/officeart/2018/2/layout/IconVerticalSolidList"/>
    <dgm:cxn modelId="{559230A4-B4BC-4850-8459-6196D1CCF2D0}" type="presOf" srcId="{0573243B-68A7-40F4-9F8D-B287447AF059}" destId="{84431BFC-1DE1-4116-BDEE-D810192DF096}" srcOrd="0" destOrd="0" presId="urn:microsoft.com/office/officeart/2018/2/layout/IconVerticalSolidList"/>
    <dgm:cxn modelId="{ADD3D0A7-FAC6-46F5-AA69-06524F630548}" type="presOf" srcId="{0DEADD5B-E619-45D7-B63B-B83B6DFBC9AE}" destId="{206ECF1F-25DE-4424-BC5F-FD5F771D058F}" srcOrd="0" destOrd="0" presId="urn:microsoft.com/office/officeart/2018/2/layout/IconVerticalSolidList"/>
    <dgm:cxn modelId="{674F3AC1-F869-4C0F-A86C-71863B526A2E}" type="presOf" srcId="{643C8ECB-C641-42C1-9A00-6A8453626937}" destId="{20A20619-D411-4F5E-8746-8A3CA09429EB}" srcOrd="0" destOrd="0" presId="urn:microsoft.com/office/officeart/2018/2/layout/IconVerticalSolidList"/>
    <dgm:cxn modelId="{9B0570F9-E949-4BA8-A54B-2C5FEC4D7E8F}" type="presOf" srcId="{48D5E684-EE9E-42B5-9996-7BCC826A5D4D}" destId="{2EF26C89-B4E8-487A-9F87-A0B48D3CA219}" srcOrd="0" destOrd="0" presId="urn:microsoft.com/office/officeart/2018/2/layout/IconVerticalSolidList"/>
    <dgm:cxn modelId="{8AB300FE-4B63-406B-9934-8BB37823A7C4}" srcId="{48D5E684-EE9E-42B5-9996-7BCC826A5D4D}" destId="{55BBA1B9-1E8E-476D-AF74-2BDE1EA6BE3B}" srcOrd="2" destOrd="0" parTransId="{F2CA5E88-1F13-4E4F-AA82-68A59197258E}" sibTransId="{A34D19D7-AEE9-4EAE-A3A4-CAD0D716641C}"/>
    <dgm:cxn modelId="{299F250C-7A78-427A-BC97-E05FD6CFB35A}" type="presParOf" srcId="{2EF26C89-B4E8-487A-9F87-A0B48D3CA219}" destId="{14A25DBD-CBDB-4D55-B2F4-8F3D9341D7A6}" srcOrd="0" destOrd="0" presId="urn:microsoft.com/office/officeart/2018/2/layout/IconVerticalSolidList"/>
    <dgm:cxn modelId="{C1F27FA7-FC94-4B59-91B4-51D679F6DEF2}" type="presParOf" srcId="{14A25DBD-CBDB-4D55-B2F4-8F3D9341D7A6}" destId="{F5416ED0-5D1B-4FB2-A9AF-EFF051B72C06}" srcOrd="0" destOrd="0" presId="urn:microsoft.com/office/officeart/2018/2/layout/IconVerticalSolidList"/>
    <dgm:cxn modelId="{51F0AAB2-35A9-47B4-8703-812ADFF1D999}" type="presParOf" srcId="{14A25DBD-CBDB-4D55-B2F4-8F3D9341D7A6}" destId="{0297F44E-EFC4-4CB0-9A93-51AE31060648}" srcOrd="1" destOrd="0" presId="urn:microsoft.com/office/officeart/2018/2/layout/IconVerticalSolidList"/>
    <dgm:cxn modelId="{A5E55A4B-BAD0-4679-9FB5-20B498BC2833}" type="presParOf" srcId="{14A25DBD-CBDB-4D55-B2F4-8F3D9341D7A6}" destId="{30A15A2A-7A42-4781-A518-3D66FED0FD86}" srcOrd="2" destOrd="0" presId="urn:microsoft.com/office/officeart/2018/2/layout/IconVerticalSolidList"/>
    <dgm:cxn modelId="{8B59BD01-27E0-41FB-850A-C545F677120A}" type="presParOf" srcId="{14A25DBD-CBDB-4D55-B2F4-8F3D9341D7A6}" destId="{206ECF1F-25DE-4424-BC5F-FD5F771D058F}" srcOrd="3" destOrd="0" presId="urn:microsoft.com/office/officeart/2018/2/layout/IconVerticalSolidList"/>
    <dgm:cxn modelId="{5B5C6D1F-F50F-4FD8-8F72-71158B5829F1}" type="presParOf" srcId="{2EF26C89-B4E8-487A-9F87-A0B48D3CA219}" destId="{27CD0D82-BFB4-4A32-A0E9-94030D81F07D}" srcOrd="1" destOrd="0" presId="urn:microsoft.com/office/officeart/2018/2/layout/IconVerticalSolidList"/>
    <dgm:cxn modelId="{9B180469-2D16-4FF8-B037-2B9F8FDA6671}" type="presParOf" srcId="{2EF26C89-B4E8-487A-9F87-A0B48D3CA219}" destId="{55855EF9-33DF-4784-8786-90F695918272}" srcOrd="2" destOrd="0" presId="urn:microsoft.com/office/officeart/2018/2/layout/IconVerticalSolidList"/>
    <dgm:cxn modelId="{09C39725-1B15-4BFB-B392-16F6AF46F3B1}" type="presParOf" srcId="{55855EF9-33DF-4784-8786-90F695918272}" destId="{F209F8B0-AC40-4F01-96EC-C868AD32978D}" srcOrd="0" destOrd="0" presId="urn:microsoft.com/office/officeart/2018/2/layout/IconVerticalSolidList"/>
    <dgm:cxn modelId="{D37CFDB1-833A-4E5C-82CA-86424990810B}" type="presParOf" srcId="{55855EF9-33DF-4784-8786-90F695918272}" destId="{B3D20FB2-EB21-4232-B86C-02751BDD8191}" srcOrd="1" destOrd="0" presId="urn:microsoft.com/office/officeart/2018/2/layout/IconVerticalSolidList"/>
    <dgm:cxn modelId="{514333BB-3E30-4CC5-9ED1-3F1444387DB7}" type="presParOf" srcId="{55855EF9-33DF-4784-8786-90F695918272}" destId="{74F920D8-1D1D-481E-8959-04E82301A846}" srcOrd="2" destOrd="0" presId="urn:microsoft.com/office/officeart/2018/2/layout/IconVerticalSolidList"/>
    <dgm:cxn modelId="{095CCCFA-2221-4498-82C3-A58C2E98ECBD}" type="presParOf" srcId="{55855EF9-33DF-4784-8786-90F695918272}" destId="{20A20619-D411-4F5E-8746-8A3CA09429EB}" srcOrd="3" destOrd="0" presId="urn:microsoft.com/office/officeart/2018/2/layout/IconVerticalSolidList"/>
    <dgm:cxn modelId="{696BCF42-CB3A-4EA5-BE43-2D6AD504C9D9}" type="presParOf" srcId="{2EF26C89-B4E8-487A-9F87-A0B48D3CA219}" destId="{7F0C86A6-EE62-498D-8C44-7FEEE69CEF35}" srcOrd="3" destOrd="0" presId="urn:microsoft.com/office/officeart/2018/2/layout/IconVerticalSolidList"/>
    <dgm:cxn modelId="{15E76FBF-FEB2-46B3-BE49-4EFF136E04C1}" type="presParOf" srcId="{2EF26C89-B4E8-487A-9F87-A0B48D3CA219}" destId="{EBBF35E5-A6EE-4273-A42C-42A624315119}" srcOrd="4" destOrd="0" presId="urn:microsoft.com/office/officeart/2018/2/layout/IconVerticalSolidList"/>
    <dgm:cxn modelId="{58205E7F-7F35-4347-8E50-6D5E5D558C56}" type="presParOf" srcId="{EBBF35E5-A6EE-4273-A42C-42A624315119}" destId="{87E68975-595F-4D31-AEE8-2DA1803AB857}" srcOrd="0" destOrd="0" presId="urn:microsoft.com/office/officeart/2018/2/layout/IconVerticalSolidList"/>
    <dgm:cxn modelId="{DCC9D2B6-D723-4EAA-BD1E-BAE1E7153ECD}" type="presParOf" srcId="{EBBF35E5-A6EE-4273-A42C-42A624315119}" destId="{D215D572-506C-4503-9DD9-DA55EFF21F9B}" srcOrd="1" destOrd="0" presId="urn:microsoft.com/office/officeart/2018/2/layout/IconVerticalSolidList"/>
    <dgm:cxn modelId="{7B8869FC-3DCC-48F2-A987-E030BE82BB5F}" type="presParOf" srcId="{EBBF35E5-A6EE-4273-A42C-42A624315119}" destId="{A6FB7123-4CA4-4313-9253-A045CA35E09D}" srcOrd="2" destOrd="0" presId="urn:microsoft.com/office/officeart/2018/2/layout/IconVerticalSolidList"/>
    <dgm:cxn modelId="{E9B5168C-94C4-4669-9ACE-DB1BD911437A}" type="presParOf" srcId="{EBBF35E5-A6EE-4273-A42C-42A624315119}" destId="{CACCECE2-ED43-4277-93EC-F424908166A5}" srcOrd="3" destOrd="0" presId="urn:microsoft.com/office/officeart/2018/2/layout/IconVerticalSolidList"/>
    <dgm:cxn modelId="{2211B2A4-17E3-4FC3-838A-5D99EC2DCF6F}" type="presParOf" srcId="{2EF26C89-B4E8-487A-9F87-A0B48D3CA219}" destId="{F8CB9CE5-CCEF-4832-A505-D71F481D0CEF}" srcOrd="5" destOrd="0" presId="urn:microsoft.com/office/officeart/2018/2/layout/IconVerticalSolidList"/>
    <dgm:cxn modelId="{1FDF2350-3BDC-47E3-A5CF-89F922A1B681}" type="presParOf" srcId="{2EF26C89-B4E8-487A-9F87-A0B48D3CA219}" destId="{7CAC29BC-6E84-4BD5-A35E-6E7F2F7123E1}" srcOrd="6" destOrd="0" presId="urn:microsoft.com/office/officeart/2018/2/layout/IconVerticalSolidList"/>
    <dgm:cxn modelId="{6BB5EBE5-F5E7-4F68-8C67-1039C02957D3}" type="presParOf" srcId="{7CAC29BC-6E84-4BD5-A35E-6E7F2F7123E1}" destId="{1DB0FF1D-472E-4C1F-9043-92F4BF9AD300}" srcOrd="0" destOrd="0" presId="urn:microsoft.com/office/officeart/2018/2/layout/IconVerticalSolidList"/>
    <dgm:cxn modelId="{58F7EFE8-E3AF-4F41-B042-85E2A07A3ECE}" type="presParOf" srcId="{7CAC29BC-6E84-4BD5-A35E-6E7F2F7123E1}" destId="{5EA773E6-A20B-4E98-A2CF-D93951A7F375}" srcOrd="1" destOrd="0" presId="urn:microsoft.com/office/officeart/2018/2/layout/IconVerticalSolidList"/>
    <dgm:cxn modelId="{FC6C9725-5CD8-47EF-ADB7-4DD2B0091C71}" type="presParOf" srcId="{7CAC29BC-6E84-4BD5-A35E-6E7F2F7123E1}" destId="{23FDB2DA-17BC-4596-B428-5DB0F984D07F}" srcOrd="2" destOrd="0" presId="urn:microsoft.com/office/officeart/2018/2/layout/IconVerticalSolidList"/>
    <dgm:cxn modelId="{AC557ED5-9475-46D1-9CA7-719B8B162418}" type="presParOf" srcId="{7CAC29BC-6E84-4BD5-A35E-6E7F2F7123E1}" destId="{84431BFC-1DE1-4116-BDEE-D810192DF0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507DE-E77F-4073-B91B-D6CE8B372B82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384E8-4A7E-4CC5-A48B-F701CA351D9B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45AC8-D9BB-41E4-AA63-520EC338AE2A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1.Introduction to cloud computing and its practical uses</a:t>
          </a:r>
        </a:p>
      </dsp:txBody>
      <dsp:txXfrm>
        <a:off x="692764" y="1407"/>
        <a:ext cx="9822835" cy="599796"/>
      </dsp:txXfrm>
    </dsp:sp>
    <dsp:sp modelId="{BC2B1441-B657-46F6-96C2-3C4C1AAA06AB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2D36E-F43C-4B4E-9997-F2B51327F163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7A34C-567F-4418-96F3-D2F738D507E5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cloud concepts and architecture</a:t>
          </a:r>
        </a:p>
      </dsp:txBody>
      <dsp:txXfrm>
        <a:off x="692764" y="751152"/>
        <a:ext cx="9822835" cy="599796"/>
      </dsp:txXfrm>
    </dsp:sp>
    <dsp:sp modelId="{E31F149B-47D3-45DF-8B97-68B0F007FE6F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E17A6-98FA-422E-84B7-D55AFEA5C0FB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52236-ED9C-4446-B2C0-E2C1DE517506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Overview of Huawei Cloud platform and services</a:t>
          </a:r>
        </a:p>
      </dsp:txBody>
      <dsp:txXfrm>
        <a:off x="692764" y="1500898"/>
        <a:ext cx="9822835" cy="599796"/>
      </dsp:txXfrm>
    </dsp:sp>
    <dsp:sp modelId="{A598E503-B6BB-467C-A7A3-ED166B0B1858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B3922-1704-4BAC-B645-B65CADB26D63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F6FB3-8B6B-4495-A633-04ECF0D36C17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Detailed look at Huawei’s certification tracks—Architect, Developer, and Security</a:t>
          </a:r>
        </a:p>
      </dsp:txBody>
      <dsp:txXfrm>
        <a:off x="692764" y="2250643"/>
        <a:ext cx="9822835" cy="599796"/>
      </dsp:txXfrm>
    </dsp:sp>
    <dsp:sp modelId="{E710E4B5-B494-4A61-9A6D-832938D0A0A9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2F7C2-9ADF-416C-975D-713CF16C2EFF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E9EF6-F932-4390-B452-0E22430B48DA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Tips for preparing and career advice</a:t>
          </a:r>
        </a:p>
      </dsp:txBody>
      <dsp:txXfrm>
        <a:off x="692764" y="3000388"/>
        <a:ext cx="9822835" cy="599796"/>
      </dsp:txXfrm>
    </dsp:sp>
    <dsp:sp modelId="{75C75166-61D4-4E40-BCE0-EF04FD3083FC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28823-0F48-464D-BFD3-4A7FB67260FC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7408E-49C7-4BC9-86CC-BD4C22D533BE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Q&amp;A and discussion</a:t>
          </a:r>
        </a:p>
      </dsp:txBody>
      <dsp:txXfrm>
        <a:off x="692764" y="3750134"/>
        <a:ext cx="9822835" cy="599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16ED0-5D1B-4FB2-A9AF-EFF051B72C06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7F44E-EFC4-4CB0-9A93-51AE31060648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ECF1F-25DE-4424-BC5F-FD5F771D058F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Today, we’ll explore three key certification tracks:</a:t>
          </a:r>
        </a:p>
      </dsp:txBody>
      <dsp:txXfrm>
        <a:off x="1057183" y="1805"/>
        <a:ext cx="9458416" cy="915310"/>
      </dsp:txXfrm>
    </dsp:sp>
    <dsp:sp modelId="{F209F8B0-AC40-4F01-96EC-C868AD32978D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20FB2-EB21-4232-B86C-02751BDD8191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20619-D411-4F5E-8746-8A3CA09429EB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Architect</a:t>
          </a:r>
          <a:endParaRPr lang="en-US" sz="2200" kern="1200"/>
        </a:p>
      </dsp:txBody>
      <dsp:txXfrm>
        <a:off x="1057183" y="1145944"/>
        <a:ext cx="9458416" cy="915310"/>
      </dsp:txXfrm>
    </dsp:sp>
    <dsp:sp modelId="{87E68975-595F-4D31-AEE8-2DA1803AB857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5D572-506C-4503-9DD9-DA55EFF21F9B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CECE2-ED43-4277-93EC-F424908166A5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Developer</a:t>
          </a:r>
          <a:endParaRPr lang="en-US" sz="2200" kern="1200"/>
        </a:p>
      </dsp:txBody>
      <dsp:txXfrm>
        <a:off x="1057183" y="2290082"/>
        <a:ext cx="9458416" cy="915310"/>
      </dsp:txXfrm>
    </dsp:sp>
    <dsp:sp modelId="{1DB0FF1D-472E-4C1F-9043-92F4BF9AD300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773E6-A20B-4E98-A2CF-D93951A7F37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31BFC-1DE1-4116-BDEE-D810192DF096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Security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D270-DF84-EEE6-6AD6-4BF2FDDC5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9CF6A-644E-FA8D-4B74-5FB6B922B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42A0E-BB12-CECB-DA2F-4916148C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0119-1874-4DAF-B818-738C8C5AE8F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634D2-9EC3-0842-A160-4D028453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5C5F0-C962-0F4F-1303-608BE5B3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36F8-9383-4AD4-83AE-ECA03C953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9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4784-997D-A739-7879-76FCEB93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91155-6BC8-7F3F-07AB-5C4B500AA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9EB2D-866F-9F46-029A-FD1E0095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0119-1874-4DAF-B818-738C8C5AE8F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E1D33-4754-2E54-D7AA-D7052336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F4E4C-D81E-F189-FC88-442785AB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36F8-9383-4AD4-83AE-ECA03C953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B9FD8-3D17-C62F-0D7E-1AFF6EAA0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C0CB3-DA88-2F4F-DD5B-AA5624DB4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4A2F2-C319-46CC-698A-8CDD2609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0119-1874-4DAF-B818-738C8C5AE8F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DEA8A-A01E-1F93-950E-63222D7E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2134-C7F1-741E-209B-C4B136AE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36F8-9383-4AD4-83AE-ECA03C953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5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CA26-6971-4985-A066-C6750D07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098EA-5195-90B3-92AD-02B33BE78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D800A-67BE-B377-9A8E-80348241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0119-1874-4DAF-B818-738C8C5AE8F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DDFD-2974-784B-D158-5FF0C26C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22FAD-F4BE-74B9-7D6A-AAA7717E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36F8-9383-4AD4-83AE-ECA03C953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7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E2DE-A6D4-6BDE-CA65-41FD8185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F549D-144E-7E79-F0D8-36150D855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A4031-4DCE-AF58-0978-3D1654C7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0119-1874-4DAF-B818-738C8C5AE8F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78951-D1DA-CB15-A217-52D481AF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6496-B5D6-24A9-3BBE-340ABA37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36F8-9383-4AD4-83AE-ECA03C953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1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94EB-823D-1F8F-A178-A9E2AB9B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C54D-D2F3-1FD0-83E7-B1BC98F9A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9B357-489F-8F60-0C47-030B852AB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AC927-4807-1A28-E9CE-467BD16B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0119-1874-4DAF-B818-738C8C5AE8F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02BAB-0661-90C6-2DBE-AF05FD06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98AB6-3AEE-4232-9500-09049F62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36F8-9383-4AD4-83AE-ECA03C953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9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DC6C-F986-49A5-4509-BA168B68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DF2F6-E085-40C4-2C22-C7470A3D5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0DAD8-A059-081D-0724-CDB8040ED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B7D77-2C29-5608-2D3F-5DEDCA7C7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7E412-8D0D-C039-B4BA-DB3C30A92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23042-E6D9-413B-1F51-4C99E4DB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0119-1874-4DAF-B818-738C8C5AE8F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A7AA3-9944-77A4-769D-A6AD2B9B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396D2-F6AF-A314-1A99-B28E680B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36F8-9383-4AD4-83AE-ECA03C953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0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FADE-2D9B-2CEB-A970-1D014E38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1D85D-9CF9-2548-2740-3AAA05E8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0119-1874-4DAF-B818-738C8C5AE8F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80472-3109-CF29-F393-A3A35E11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CDFF2-2893-0DB3-3C93-42989C8C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36F8-9383-4AD4-83AE-ECA03C953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7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CE54A-3CC3-87F3-364E-48C4F6D0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0119-1874-4DAF-B818-738C8C5AE8F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29E11-90E2-A237-3B3D-F90A3CA5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D7D74-8FF7-507F-8533-5DF75927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36F8-9383-4AD4-83AE-ECA03C953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4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D838-1858-5E56-6276-1F7B12CE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D120F-7170-5288-1977-F006AAA81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A1E3F-A963-4709-9F23-A9C7F63A7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F492A-C177-2DA6-7FC6-1206DA0A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0119-1874-4DAF-B818-738C8C5AE8F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7F0AB-89C1-11EC-0DB4-92ADA03E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D3B34-5483-8306-78A9-E464FA4F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36F8-9383-4AD4-83AE-ECA03C953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EB33-08FC-36BC-36D7-1A077506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67AE6-258F-58BF-C013-A86414C24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4E2DB-CAAB-22BC-6BD8-82FC4C874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E9DED-96DE-9F90-BFD7-6EB370BD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0119-1874-4DAF-B818-738C8C5AE8F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F2906-A755-3646-64D6-8C55DAB9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3AA8F-0E4C-B17B-8CCA-2C5F21D0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36F8-9383-4AD4-83AE-ECA03C953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8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1EC53-0A2C-D065-B176-3416EEBA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6E003-0ADE-D22A-AB86-2E63917D5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CCDCE-6479-C54D-6C00-64FF3DEFF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70119-1874-4DAF-B818-738C8C5AE8F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5AF10-33D0-6982-EE24-3A24047AB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B7701-9931-78B2-3054-D141C6747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2236F8-9383-4AD4-83AE-ECA03C953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adder in the desert">
            <a:extLst>
              <a:ext uri="{FF2B5EF4-FFF2-40B4-BE49-F238E27FC236}">
                <a16:creationId xmlns:a16="http://schemas.microsoft.com/office/drawing/2014/main" id="{59D94029-D10E-A52F-8620-2D20C03A26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1" b="15708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1B66DD-A3A5-9680-1C4A-3826D388E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“Step Into the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A32A2-2D73-AC19-1850-A92EDDB05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 Learn, Certify, and Grow with Huawei Cloud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62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DC6C-E18D-40E1-671D-05D1D280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Huawei Cloud Certification Paths</a:t>
            </a:r>
            <a:r>
              <a:rPr lang="en-US"/>
              <a:t>.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95BDA7-AA01-4A16-643D-13369B017E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11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DCB23-9B76-92EF-8007-2DCC200D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Huawei Architect Certification Track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59492A-9FE6-0771-9FD5-618448D35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406321"/>
              </p:ext>
            </p:extLst>
          </p:nvPr>
        </p:nvGraphicFramePr>
        <p:xfrm>
          <a:off x="692253" y="2112579"/>
          <a:ext cx="10831439" cy="4192808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1333365">
                  <a:extLst>
                    <a:ext uri="{9D8B030D-6E8A-4147-A177-3AD203B41FA5}">
                      <a16:colId xmlns:a16="http://schemas.microsoft.com/office/drawing/2014/main" val="3152999497"/>
                    </a:ext>
                  </a:extLst>
                </a:gridCol>
                <a:gridCol w="1591621">
                  <a:extLst>
                    <a:ext uri="{9D8B030D-6E8A-4147-A177-3AD203B41FA5}">
                      <a16:colId xmlns:a16="http://schemas.microsoft.com/office/drawing/2014/main" val="1995272367"/>
                    </a:ext>
                  </a:extLst>
                </a:gridCol>
                <a:gridCol w="1662641">
                  <a:extLst>
                    <a:ext uri="{9D8B030D-6E8A-4147-A177-3AD203B41FA5}">
                      <a16:colId xmlns:a16="http://schemas.microsoft.com/office/drawing/2014/main" val="2846560741"/>
                    </a:ext>
                  </a:extLst>
                </a:gridCol>
                <a:gridCol w="1578708">
                  <a:extLst>
                    <a:ext uri="{9D8B030D-6E8A-4147-A177-3AD203B41FA5}">
                      <a16:colId xmlns:a16="http://schemas.microsoft.com/office/drawing/2014/main" val="1466333097"/>
                    </a:ext>
                  </a:extLst>
                </a:gridCol>
                <a:gridCol w="1922511">
                  <a:extLst>
                    <a:ext uri="{9D8B030D-6E8A-4147-A177-3AD203B41FA5}">
                      <a16:colId xmlns:a16="http://schemas.microsoft.com/office/drawing/2014/main" val="2719366646"/>
                    </a:ext>
                  </a:extLst>
                </a:gridCol>
                <a:gridCol w="1531900">
                  <a:extLst>
                    <a:ext uri="{9D8B030D-6E8A-4147-A177-3AD203B41FA5}">
                      <a16:colId xmlns:a16="http://schemas.microsoft.com/office/drawing/2014/main" val="2344733312"/>
                    </a:ext>
                  </a:extLst>
                </a:gridCol>
                <a:gridCol w="1210693">
                  <a:extLst>
                    <a:ext uri="{9D8B030D-6E8A-4147-A177-3AD203B41FA5}">
                      <a16:colId xmlns:a16="http://schemas.microsoft.com/office/drawing/2014/main" val="662608307"/>
                    </a:ext>
                  </a:extLst>
                </a:gridCol>
              </a:tblGrid>
              <a:tr h="78478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Track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488" marR="106494" marT="110375" marB="11037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Level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488" marR="106494" marT="110375" marB="1103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Certification Name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488" marR="106494" marT="110375" marB="1103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Exam Code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488" marR="106494" marT="110375" marB="1103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Focus Area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488" marR="106494" marT="110375" marB="1103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Duration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488" marR="106494" marT="110375" marB="1103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Approx. Cost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488" marR="106494" marT="110375" marB="1103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112844"/>
                  </a:ext>
                </a:extLst>
              </a:tr>
              <a:tr h="104820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Architect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488" marR="106494" marT="110375" marB="11037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Associate</a:t>
                      </a:r>
                    </a:p>
                  </a:txBody>
                  <a:tcPr marL="143488" marR="106494" marT="110375" marB="1103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HCIA-Cloud Service</a:t>
                      </a:r>
                    </a:p>
                  </a:txBody>
                  <a:tcPr marL="143488" marR="106494" marT="110375" marB="1103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H13-811</a:t>
                      </a:r>
                    </a:p>
                  </a:txBody>
                  <a:tcPr marL="143488" marR="106494" marT="110375" marB="1103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Basics of cloud, Huawei Cloud services</a:t>
                      </a:r>
                    </a:p>
                  </a:txBody>
                  <a:tcPr marL="143488" marR="106494" marT="110375" marB="1103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90 min (MCQs)</a:t>
                      </a:r>
                    </a:p>
                  </a:txBody>
                  <a:tcPr marL="143488" marR="106494" marT="110375" marB="1103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~$200</a:t>
                      </a:r>
                    </a:p>
                  </a:txBody>
                  <a:tcPr marL="143488" marR="106494" marT="110375" marB="1103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717337"/>
                  </a:ext>
                </a:extLst>
              </a:tr>
              <a:tr h="104820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488" marR="106494" marT="110375" marB="11037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Professional</a:t>
                      </a:r>
                    </a:p>
                  </a:txBody>
                  <a:tcPr marL="143488" marR="106494" marT="110375" marB="1103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HCIP-Cloud Computing</a:t>
                      </a:r>
                    </a:p>
                  </a:txBody>
                  <a:tcPr marL="143488" marR="106494" marT="110375" marB="1103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H13-527</a:t>
                      </a:r>
                    </a:p>
                  </a:txBody>
                  <a:tcPr marL="143488" marR="106494" marT="110375" marB="1103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Virtualization, cloud architecture</a:t>
                      </a:r>
                    </a:p>
                  </a:txBody>
                  <a:tcPr marL="143488" marR="106494" marT="110375" marB="1103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90–120 min</a:t>
                      </a:r>
                    </a:p>
                  </a:txBody>
                  <a:tcPr marL="143488" marR="106494" marT="110375" marB="1103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~$300</a:t>
                      </a:r>
                    </a:p>
                  </a:txBody>
                  <a:tcPr marL="143488" marR="106494" marT="110375" marB="1103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4772"/>
                  </a:ext>
                </a:extLst>
              </a:tr>
              <a:tr h="131162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488" marR="106494" marT="110375" marB="11037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Expert</a:t>
                      </a:r>
                    </a:p>
                  </a:txBody>
                  <a:tcPr marL="143488" marR="106494" marT="110375" marB="1103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HCIE-Cloud Computing</a:t>
                      </a:r>
                    </a:p>
                  </a:txBody>
                  <a:tcPr marL="143488" marR="106494" marT="110375" marB="1103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H13-531</a:t>
                      </a:r>
                    </a:p>
                  </a:txBody>
                  <a:tcPr marL="143488" marR="106494" marT="110375" marB="1103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End-to-end cloud solution design &amp; defense</a:t>
                      </a:r>
                    </a:p>
                  </a:txBody>
                  <a:tcPr marL="143488" marR="106494" marT="110375" marB="1103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Lab + Interview</a:t>
                      </a:r>
                    </a:p>
                  </a:txBody>
                  <a:tcPr marL="143488" marR="106494" marT="110375" marB="1103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~$1200</a:t>
                      </a:r>
                    </a:p>
                  </a:txBody>
                  <a:tcPr marL="143488" marR="106494" marT="110375" marB="1103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95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83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0CFC0-F7DA-C599-07E3-C300D806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803230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Huawei Developer Certification Track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82DD23BE-DA82-A2E9-E68D-8656506B8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967476"/>
              </p:ext>
            </p:extLst>
          </p:nvPr>
        </p:nvGraphicFramePr>
        <p:xfrm>
          <a:off x="432225" y="2223642"/>
          <a:ext cx="11327553" cy="393746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18309">
                  <a:extLst>
                    <a:ext uri="{9D8B030D-6E8A-4147-A177-3AD203B41FA5}">
                      <a16:colId xmlns:a16="http://schemas.microsoft.com/office/drawing/2014/main" val="3387787193"/>
                    </a:ext>
                  </a:extLst>
                </a:gridCol>
                <a:gridCol w="1993437">
                  <a:extLst>
                    <a:ext uri="{9D8B030D-6E8A-4147-A177-3AD203B41FA5}">
                      <a16:colId xmlns:a16="http://schemas.microsoft.com/office/drawing/2014/main" val="402087642"/>
                    </a:ext>
                  </a:extLst>
                </a:gridCol>
                <a:gridCol w="1818309">
                  <a:extLst>
                    <a:ext uri="{9D8B030D-6E8A-4147-A177-3AD203B41FA5}">
                      <a16:colId xmlns:a16="http://schemas.microsoft.com/office/drawing/2014/main" val="4121660995"/>
                    </a:ext>
                  </a:extLst>
                </a:gridCol>
                <a:gridCol w="2032157">
                  <a:extLst>
                    <a:ext uri="{9D8B030D-6E8A-4147-A177-3AD203B41FA5}">
                      <a16:colId xmlns:a16="http://schemas.microsoft.com/office/drawing/2014/main" val="3077161479"/>
                    </a:ext>
                  </a:extLst>
                </a:gridCol>
                <a:gridCol w="1847032">
                  <a:extLst>
                    <a:ext uri="{9D8B030D-6E8A-4147-A177-3AD203B41FA5}">
                      <a16:colId xmlns:a16="http://schemas.microsoft.com/office/drawing/2014/main" val="2653618555"/>
                    </a:ext>
                  </a:extLst>
                </a:gridCol>
                <a:gridCol w="1818309">
                  <a:extLst>
                    <a:ext uri="{9D8B030D-6E8A-4147-A177-3AD203B41FA5}">
                      <a16:colId xmlns:a16="http://schemas.microsoft.com/office/drawing/2014/main" val="1767007031"/>
                    </a:ext>
                  </a:extLst>
                </a:gridCol>
              </a:tblGrid>
              <a:tr h="700484">
                <a:tc>
                  <a:txBody>
                    <a:bodyPr/>
                    <a:lstStyle/>
                    <a:p>
                      <a:r>
                        <a:rPr lang="en-US" sz="1900" b="1"/>
                        <a:t>Level</a:t>
                      </a:r>
                      <a:endParaRPr lang="en-US" sz="1900"/>
                    </a:p>
                  </a:txBody>
                  <a:tcPr marL="94868" marR="94868" marT="47435" marB="47435" anchor="ctr"/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Certification Name</a:t>
                      </a:r>
                      <a:endParaRPr lang="en-US" sz="1900"/>
                    </a:p>
                  </a:txBody>
                  <a:tcPr marL="94868" marR="94868" marT="47435" marB="47435" anchor="ctr"/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Exam Code</a:t>
                      </a:r>
                      <a:endParaRPr lang="en-US" sz="1900"/>
                    </a:p>
                  </a:txBody>
                  <a:tcPr marL="94868" marR="94868" marT="47435" marB="47435" anchor="ctr"/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Focus Area</a:t>
                      </a:r>
                      <a:endParaRPr lang="en-US" sz="1900"/>
                    </a:p>
                  </a:txBody>
                  <a:tcPr marL="94868" marR="94868" marT="47435" marB="47435" anchor="ctr"/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Duration</a:t>
                      </a:r>
                      <a:endParaRPr lang="en-US" sz="1900"/>
                    </a:p>
                  </a:txBody>
                  <a:tcPr marL="94868" marR="94868" marT="47435" marB="47435" anchor="ctr"/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Approx. Cost</a:t>
                      </a:r>
                      <a:endParaRPr lang="en-US" sz="1900"/>
                    </a:p>
                  </a:txBody>
                  <a:tcPr marL="94868" marR="94868" marT="47435" marB="47435" anchor="ctr"/>
                </a:tc>
                <a:extLst>
                  <a:ext uri="{0D108BD9-81ED-4DB2-BD59-A6C34878D82A}">
                    <a16:rowId xmlns:a16="http://schemas.microsoft.com/office/drawing/2014/main" val="2164763273"/>
                  </a:ext>
                </a:extLst>
              </a:tr>
              <a:tr h="984366">
                <a:tc>
                  <a:txBody>
                    <a:bodyPr/>
                    <a:lstStyle/>
                    <a:p>
                      <a:r>
                        <a:rPr lang="en-US" sz="1900" b="1"/>
                        <a:t>Associate</a:t>
                      </a:r>
                      <a:endParaRPr lang="en-US" sz="1900"/>
                    </a:p>
                  </a:txBody>
                  <a:tcPr marL="94868" marR="94868" marT="47435" marB="47435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HCCDA (Huawei Certified Cloud Dev. Associate)</a:t>
                      </a:r>
                    </a:p>
                  </a:txBody>
                  <a:tcPr marL="94868" marR="94868" marT="47435" marB="47435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H13-611</a:t>
                      </a:r>
                    </a:p>
                  </a:txBody>
                  <a:tcPr marL="94868" marR="94868" marT="47435" marB="47435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APIs, Huawei SDK, DevOps basics</a:t>
                      </a:r>
                    </a:p>
                  </a:txBody>
                  <a:tcPr marL="94868" marR="94868" marT="47435" marB="47435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90 min</a:t>
                      </a:r>
                    </a:p>
                  </a:txBody>
                  <a:tcPr marL="94868" marR="94868" marT="47435" marB="47435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~$200</a:t>
                      </a:r>
                    </a:p>
                  </a:txBody>
                  <a:tcPr marL="94868" marR="94868" marT="47435" marB="47435" anchor="ctr"/>
                </a:tc>
                <a:extLst>
                  <a:ext uri="{0D108BD9-81ED-4DB2-BD59-A6C34878D82A}">
                    <a16:rowId xmlns:a16="http://schemas.microsoft.com/office/drawing/2014/main" val="3064738097"/>
                  </a:ext>
                </a:extLst>
              </a:tr>
              <a:tr h="984366">
                <a:tc>
                  <a:txBody>
                    <a:bodyPr/>
                    <a:lstStyle/>
                    <a:p>
                      <a:r>
                        <a:rPr lang="en-US" sz="1900" b="1"/>
                        <a:t>Professional</a:t>
                      </a:r>
                      <a:endParaRPr lang="en-US" sz="1900"/>
                    </a:p>
                  </a:txBody>
                  <a:tcPr marL="94868" marR="94868" marT="47435" marB="47435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HCCDP (Huawei Certified Cloud Dev. Prof.)</a:t>
                      </a:r>
                    </a:p>
                  </a:txBody>
                  <a:tcPr marL="94868" marR="94868" marT="47435" marB="47435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H13-621</a:t>
                      </a:r>
                    </a:p>
                  </a:txBody>
                  <a:tcPr marL="94868" marR="94868" marT="47435" marB="47435" anchor="ctr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CI/CD pipelines, containerization, pipelines</a:t>
                      </a:r>
                    </a:p>
                  </a:txBody>
                  <a:tcPr marL="94868" marR="94868" marT="47435" marB="47435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90–120 min</a:t>
                      </a:r>
                    </a:p>
                  </a:txBody>
                  <a:tcPr marL="94868" marR="94868" marT="47435" marB="47435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~$300</a:t>
                      </a:r>
                    </a:p>
                  </a:txBody>
                  <a:tcPr marL="94868" marR="94868" marT="47435" marB="47435" anchor="ctr"/>
                </a:tc>
                <a:extLst>
                  <a:ext uri="{0D108BD9-81ED-4DB2-BD59-A6C34878D82A}">
                    <a16:rowId xmlns:a16="http://schemas.microsoft.com/office/drawing/2014/main" val="2584368193"/>
                  </a:ext>
                </a:extLst>
              </a:tr>
              <a:tr h="1268247">
                <a:tc>
                  <a:txBody>
                    <a:bodyPr/>
                    <a:lstStyle/>
                    <a:p>
                      <a:r>
                        <a:rPr lang="en-US" sz="1900" b="1"/>
                        <a:t>Expert</a:t>
                      </a:r>
                      <a:endParaRPr lang="en-US" sz="1900"/>
                    </a:p>
                  </a:txBody>
                  <a:tcPr marL="94868" marR="94868" marT="47435" marB="47435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HCCDE (Huawei Certified Cloud Dev. Expert)</a:t>
                      </a:r>
                    </a:p>
                  </a:txBody>
                  <a:tcPr marL="94868" marR="94868" marT="47435" marB="47435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H13-631</a:t>
                      </a:r>
                    </a:p>
                  </a:txBody>
                  <a:tcPr marL="94868" marR="94868" marT="47435" marB="47435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Real-time cloud-native development &amp; automation</a:t>
                      </a:r>
                    </a:p>
                  </a:txBody>
                  <a:tcPr marL="94868" marR="94868" marT="47435" marB="47435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Lab + Interview</a:t>
                      </a:r>
                    </a:p>
                  </a:txBody>
                  <a:tcPr marL="94868" marR="94868" marT="47435" marB="47435" anchor="ctr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~$1200</a:t>
                      </a:r>
                    </a:p>
                  </a:txBody>
                  <a:tcPr marL="94868" marR="94868" marT="47435" marB="47435" anchor="ctr"/>
                </a:tc>
                <a:extLst>
                  <a:ext uri="{0D108BD9-81ED-4DB2-BD59-A6C34878D82A}">
                    <a16:rowId xmlns:a16="http://schemas.microsoft.com/office/drawing/2014/main" val="1562953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74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549D4-9A1A-02B2-5F29-F651D3A3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Huawei </a:t>
            </a:r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Security</a:t>
            </a: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Certification Track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C5BA126-50A5-9694-ED4B-C28661B85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313842"/>
              </p:ext>
            </p:extLst>
          </p:nvPr>
        </p:nvGraphicFramePr>
        <p:xfrm>
          <a:off x="826285" y="1966293"/>
          <a:ext cx="10539431" cy="4452163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1696892">
                  <a:extLst>
                    <a:ext uri="{9D8B030D-6E8A-4147-A177-3AD203B41FA5}">
                      <a16:colId xmlns:a16="http://schemas.microsoft.com/office/drawing/2014/main" val="1448179273"/>
                    </a:ext>
                  </a:extLst>
                </a:gridCol>
                <a:gridCol w="1660115">
                  <a:extLst>
                    <a:ext uri="{9D8B030D-6E8A-4147-A177-3AD203B41FA5}">
                      <a16:colId xmlns:a16="http://schemas.microsoft.com/office/drawing/2014/main" val="1958952761"/>
                    </a:ext>
                  </a:extLst>
                </a:gridCol>
                <a:gridCol w="1578820">
                  <a:extLst>
                    <a:ext uri="{9D8B030D-6E8A-4147-A177-3AD203B41FA5}">
                      <a16:colId xmlns:a16="http://schemas.microsoft.com/office/drawing/2014/main" val="4061141056"/>
                    </a:ext>
                  </a:extLst>
                </a:gridCol>
                <a:gridCol w="1975616">
                  <a:extLst>
                    <a:ext uri="{9D8B030D-6E8A-4147-A177-3AD203B41FA5}">
                      <a16:colId xmlns:a16="http://schemas.microsoft.com/office/drawing/2014/main" val="1213017104"/>
                    </a:ext>
                  </a:extLst>
                </a:gridCol>
                <a:gridCol w="1871094">
                  <a:extLst>
                    <a:ext uri="{9D8B030D-6E8A-4147-A177-3AD203B41FA5}">
                      <a16:colId xmlns:a16="http://schemas.microsoft.com/office/drawing/2014/main" val="145667662"/>
                    </a:ext>
                  </a:extLst>
                </a:gridCol>
                <a:gridCol w="1756894">
                  <a:extLst>
                    <a:ext uri="{9D8B030D-6E8A-4147-A177-3AD203B41FA5}">
                      <a16:colId xmlns:a16="http://schemas.microsoft.com/office/drawing/2014/main" val="354319029"/>
                    </a:ext>
                  </a:extLst>
                </a:gridCol>
              </a:tblGrid>
              <a:tr h="787862"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4937" marR="111490" marT="111490" marB="11149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tx1"/>
                          </a:solidFill>
                        </a:rPr>
                        <a:t>Certification Name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4937" marR="111490" marT="111490" marB="11149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tx1"/>
                          </a:solidFill>
                        </a:rPr>
                        <a:t>Exam Code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4937" marR="111490" marT="111490" marB="11149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tx1"/>
                          </a:solidFill>
                        </a:rPr>
                        <a:t>Focus Area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4937" marR="111490" marT="111490" marB="11149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4937" marR="111490" marT="111490" marB="11149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tx1"/>
                          </a:solidFill>
                        </a:rPr>
                        <a:t>Approx. Cost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4937" marR="111490" marT="111490" marB="11149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922716"/>
                  </a:ext>
                </a:extLst>
              </a:tr>
              <a:tr h="1048005"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tx1"/>
                          </a:solidFill>
                        </a:rPr>
                        <a:t>Associate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4937" marR="111490" marT="111490" marB="11149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HCIA-Cyber Security</a:t>
                      </a:r>
                    </a:p>
                  </a:txBody>
                  <a:tcPr marL="144937" marR="111490" marT="111490" marB="11149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H12-711</a:t>
                      </a:r>
                    </a:p>
                  </a:txBody>
                  <a:tcPr marL="144937" marR="111490" marT="111490" marB="11149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Network &amp; cloud security fundamentals</a:t>
                      </a:r>
                    </a:p>
                  </a:txBody>
                  <a:tcPr marL="144937" marR="111490" marT="111490" marB="11149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90 min</a:t>
                      </a:r>
                    </a:p>
                  </a:txBody>
                  <a:tcPr marL="144937" marR="111490" marT="111490" marB="11149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~$200</a:t>
                      </a:r>
                    </a:p>
                  </a:txBody>
                  <a:tcPr marL="144937" marR="111490" marT="111490" marB="11149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268603"/>
                  </a:ext>
                </a:extLst>
              </a:tr>
              <a:tr h="1308148"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tx1"/>
                          </a:solidFill>
                        </a:rPr>
                        <a:t>Professional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4937" marR="111490" marT="111490" marB="11149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HCIP-Cyber Security</a:t>
                      </a:r>
                    </a:p>
                  </a:txBody>
                  <a:tcPr marL="144937" marR="111490" marT="111490" marB="11149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H12-725</a:t>
                      </a:r>
                    </a:p>
                  </a:txBody>
                  <a:tcPr marL="144937" marR="111490" marT="111490" marB="11149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Advanced protection, policies, Huawei tools</a:t>
                      </a:r>
                    </a:p>
                  </a:txBody>
                  <a:tcPr marL="144937" marR="111490" marT="111490" marB="11149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90–120 min</a:t>
                      </a:r>
                    </a:p>
                  </a:txBody>
                  <a:tcPr marL="144937" marR="111490" marT="111490" marB="11149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~$300</a:t>
                      </a:r>
                    </a:p>
                  </a:txBody>
                  <a:tcPr marL="144937" marR="111490" marT="111490" marB="11149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772620"/>
                  </a:ext>
                </a:extLst>
              </a:tr>
              <a:tr h="1308148"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tx1"/>
                          </a:solidFill>
                        </a:rPr>
                        <a:t>Expert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4937" marR="111490" marT="111490" marB="11149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HCIE-Cyber Security</a:t>
                      </a:r>
                    </a:p>
                  </a:txBody>
                  <a:tcPr marL="144937" marR="111490" marT="111490" marB="11149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H12-731</a:t>
                      </a:r>
                    </a:p>
                  </a:txBody>
                  <a:tcPr marL="144937" marR="111490" marT="111490" marB="11149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Security architecture, real-time threat defense</a:t>
                      </a:r>
                    </a:p>
                  </a:txBody>
                  <a:tcPr marL="144937" marR="111490" marT="111490" marB="11149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Lab + Interview</a:t>
                      </a:r>
                    </a:p>
                  </a:txBody>
                  <a:tcPr marL="144937" marR="111490" marT="111490" marB="11149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~$1200</a:t>
                      </a:r>
                    </a:p>
                  </a:txBody>
                  <a:tcPr marL="144937" marR="111490" marT="111490" marB="11149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1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03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Wood human figure">
            <a:extLst>
              <a:ext uri="{FF2B5EF4-FFF2-40B4-BE49-F238E27FC236}">
                <a16:creationId xmlns:a16="http://schemas.microsoft.com/office/drawing/2014/main" id="{14AE2F50-0A25-D822-7163-8D213898B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341" b="-2"/>
          <a:stretch>
            <a:fillRect/>
          </a:stretch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ED3ECE2-149E-61A8-EC0B-E50F7711B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                                   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3600" b="1" dirty="0"/>
              <a:t>   Q&amp;A and Discussion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3405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erial view of a highway near the ocean">
            <a:extLst>
              <a:ext uri="{FF2B5EF4-FFF2-40B4-BE49-F238E27FC236}">
                <a16:creationId xmlns:a16="http://schemas.microsoft.com/office/drawing/2014/main" id="{33573C4A-1C5D-CB9A-4460-74FE9EB18D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65" r="16869"/>
          <a:stretch>
            <a:fillRect/>
          </a:stretch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B74A1-E36E-84F9-A491-B1C2FC96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pPr marL="0" indent="0">
              <a:buNone/>
            </a:pPr>
            <a:r>
              <a:rPr lang="en-US" sz="4400" b="1" dirty="0"/>
              <a:t>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77273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0A96-BFD4-DF88-F67E-F9E862AC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Today Agenda: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B142946-3CDE-2680-C9F4-F6661DE77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4939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4466873C-EED9-DB08-F9C6-E221E18C8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8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95A58-FD04-A3B7-4B50-111EE2B66E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332" r="27293"/>
          <a:stretch>
            <a:fillRect/>
          </a:stretch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CFCB7-AA8B-4367-16AB-85E98794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br>
              <a:rPr lang="en-US" sz="2500"/>
            </a:br>
            <a:r>
              <a:rPr lang="en-US" sz="2500"/>
              <a:t>Life Before Cloud: The On-Premises Era</a:t>
            </a:r>
            <a:br>
              <a:rPr lang="en-US" sz="2500"/>
            </a:br>
            <a:endParaRPr lang="en-US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174E-C404-8D93-6AD7-447FEEB3B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/>
              <a:t>A Day in the Life of an IT Professional</a:t>
            </a:r>
          </a:p>
          <a:p>
            <a:r>
              <a:rPr lang="en-US" sz="1400"/>
              <a:t>Walk into a server-filled office.</a:t>
            </a:r>
          </a:p>
          <a:p>
            <a:r>
              <a:rPr lang="en-US" sz="1400"/>
              <a:t>Surrounded by buzzing hardware and blinking lights.</a:t>
            </a:r>
          </a:p>
          <a:p>
            <a:r>
              <a:rPr lang="en-US" sz="1400"/>
              <a:t>Entire IT setup was </a:t>
            </a:r>
            <a:r>
              <a:rPr lang="en-US" sz="1400" b="1"/>
              <a:t>on-premises</a:t>
            </a:r>
            <a:r>
              <a:rPr lang="en-US" sz="1400"/>
              <a:t> — built and managed manually.</a:t>
            </a:r>
          </a:p>
          <a:p>
            <a:pPr marL="0" indent="0">
              <a:buNone/>
            </a:pPr>
            <a:r>
              <a:rPr lang="en-US" sz="1400" b="1"/>
              <a:t>Setting Up a New Server</a:t>
            </a:r>
          </a:p>
          <a:p>
            <a:r>
              <a:rPr lang="en-US" sz="1400"/>
              <a:t>Long approval and purchase process.</a:t>
            </a:r>
          </a:p>
          <a:p>
            <a:r>
              <a:rPr lang="en-US" sz="1400"/>
              <a:t>Wait for hardware delivery.</a:t>
            </a:r>
          </a:p>
          <a:p>
            <a:r>
              <a:rPr lang="en-US" sz="1400"/>
              <a:t>Manual installation, configuration, and setup.</a:t>
            </a:r>
          </a:p>
          <a:p>
            <a:r>
              <a:rPr lang="en-US" sz="1400"/>
              <a:t>Like </a:t>
            </a:r>
            <a:r>
              <a:rPr lang="en-US" sz="1400" b="1"/>
              <a:t>planting and maintaining a garden</a:t>
            </a:r>
            <a:r>
              <a:rPr lang="en-US" sz="1400"/>
              <a:t> — each server needed constant care.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562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rred motion traffic">
            <a:extLst>
              <a:ext uri="{FF2B5EF4-FFF2-40B4-BE49-F238E27FC236}">
                <a16:creationId xmlns:a16="http://schemas.microsoft.com/office/drawing/2014/main" id="{35906B25-6D63-421F-3653-B53EE0A0A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505" r="12836" b="-2"/>
          <a:stretch>
            <a:fillRect/>
          </a:stretch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10290-FC96-6E4F-9D26-E41B158FF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b="1"/>
              <a:t>The Scaling Challenge</a:t>
            </a:r>
          </a:p>
          <a:p>
            <a:r>
              <a:rPr lang="en-US" sz="1900"/>
              <a:t>Traffic spike? Need more power?</a:t>
            </a:r>
          </a:p>
          <a:p>
            <a:r>
              <a:rPr lang="en-US" sz="1900"/>
              <a:t>Had to repeat the entire setup process.</a:t>
            </a:r>
          </a:p>
          <a:p>
            <a:r>
              <a:rPr lang="en-US" sz="1900"/>
              <a:t>Scaling was slow, costly, and frustrating.</a:t>
            </a:r>
          </a:p>
          <a:p>
            <a:pPr marL="0" indent="0">
              <a:buNone/>
            </a:pPr>
            <a:r>
              <a:rPr lang="en-US" sz="1900" b="1"/>
              <a:t>Key Problems</a:t>
            </a:r>
          </a:p>
          <a:p>
            <a:r>
              <a:rPr lang="en-US" sz="1900"/>
              <a:t>Time-consuming</a:t>
            </a:r>
          </a:p>
          <a:p>
            <a:r>
              <a:rPr lang="en-US" sz="1900"/>
              <a:t>High maintenance</a:t>
            </a:r>
          </a:p>
          <a:p>
            <a:r>
              <a:rPr lang="en-US" sz="1900"/>
              <a:t>Expensive</a:t>
            </a:r>
          </a:p>
          <a:p>
            <a:r>
              <a:rPr lang="en-US" sz="1900"/>
              <a:t>Slow to adapt to business needs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25334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66794-6111-A385-93D0-BA525920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Drawbacks of On-Premises Infrastructure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77B1-BC1F-8F26-CAB0-F71B3D193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1. High Upfront Costs (</a:t>
            </a:r>
            <a:r>
              <a:rPr lang="en-US" sz="2200" b="1" dirty="0" err="1"/>
              <a:t>CapEx</a:t>
            </a:r>
            <a:r>
              <a:rPr lang="en-US" sz="2200" b="1" dirty="0"/>
              <a:t>)</a:t>
            </a:r>
          </a:p>
          <a:p>
            <a:r>
              <a:rPr lang="en-US" sz="2200" dirty="0"/>
              <a:t>Huge spending on hardware, software, and server rooms.</a:t>
            </a:r>
          </a:p>
          <a:p>
            <a:r>
              <a:rPr lang="en-US" sz="2200" dirty="0"/>
              <a:t>Like buying a plot of land before planting a garden.</a:t>
            </a:r>
          </a:p>
          <a:p>
            <a:r>
              <a:rPr lang="en-US" sz="2200" dirty="0" err="1"/>
              <a:t>CapEx</a:t>
            </a:r>
            <a:r>
              <a:rPr lang="en-US" sz="2200" dirty="0"/>
              <a:t> = Capital Expenditure (long-term investment).</a:t>
            </a:r>
          </a:p>
          <a:p>
            <a:pPr marL="0" indent="0">
              <a:buNone/>
            </a:pPr>
            <a:r>
              <a:rPr lang="en-US" sz="2200" b="1" dirty="0"/>
              <a:t>2. Inflexibility &amp; Resource Wastage</a:t>
            </a:r>
          </a:p>
          <a:p>
            <a:r>
              <a:rPr lang="en-US" sz="2200" dirty="0"/>
              <a:t>Overestimate? = Wasted resources </a:t>
            </a:r>
          </a:p>
          <a:p>
            <a:r>
              <a:rPr lang="en-US" sz="2200" dirty="0"/>
              <a:t>Underestimate? = Performance issues </a:t>
            </a:r>
          </a:p>
          <a:p>
            <a:pPr marL="0" indent="0">
              <a:buNone/>
            </a:pPr>
            <a:r>
              <a:rPr lang="en-US" sz="2200" b="1" dirty="0"/>
              <a:t>Complex Maintenance</a:t>
            </a:r>
          </a:p>
          <a:p>
            <a:r>
              <a:rPr lang="en-US" sz="2200" dirty="0"/>
              <a:t>IT teams handled hardware failures, updates, security patches.</a:t>
            </a:r>
          </a:p>
          <a:p>
            <a:r>
              <a:rPr lang="en-US" sz="2200" dirty="0"/>
              <a:t>Time-consuming and stressful.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56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57008-7C7F-EE69-0F75-9BA3FF65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Cloud Computing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A07-1F1E-3B39-4DE9-5498D314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Cloud computing is the delivery of computing services—like servers, storage, databases, networking, software—over the internet (“the cloud”) instead of using local hardware.</a:t>
            </a:r>
          </a:p>
          <a:p>
            <a:r>
              <a:rPr lang="en-US" sz="2200" dirty="0"/>
              <a:t>Think: Google Drive, Netflix, Instagram — all powered by cloud platforms.</a:t>
            </a:r>
          </a:p>
          <a:p>
            <a:r>
              <a:rPr lang="en-US" sz="2200" dirty="0"/>
              <a:t>You access powerful IT services without owning any infrastructure.</a:t>
            </a:r>
          </a:p>
          <a:p>
            <a:r>
              <a:rPr lang="en-US" sz="2200" b="1" dirty="0"/>
              <a:t>Why It Matters in 2025 &amp; Beyond?</a:t>
            </a:r>
          </a:p>
          <a:p>
            <a:pPr marL="457200" lvl="1" indent="0">
              <a:buNone/>
            </a:pPr>
            <a:r>
              <a:rPr lang="en-US" sz="2200" dirty="0"/>
              <a:t>Scalability: Add or remove resources instantly</a:t>
            </a:r>
            <a:br>
              <a:rPr lang="en-US" sz="2200" dirty="0"/>
            </a:br>
            <a:r>
              <a:rPr lang="en-US" sz="2200" dirty="0"/>
              <a:t>Cost-Effective: Pay only for what you use</a:t>
            </a:r>
            <a:br>
              <a:rPr lang="en-US" sz="2200" dirty="0"/>
            </a:br>
            <a:r>
              <a:rPr lang="en-US" sz="2200" dirty="0"/>
              <a:t>Flexibility: Access from anywhere, anytime</a:t>
            </a:r>
            <a:br>
              <a:rPr lang="en-US" sz="2200" dirty="0"/>
            </a:br>
            <a:r>
              <a:rPr lang="en-US" sz="2200" dirty="0"/>
              <a:t>Faster Innovation: Focus on building, not maintaining</a:t>
            </a:r>
            <a:br>
              <a:rPr lang="en-US" sz="2200" dirty="0"/>
            </a:br>
            <a:r>
              <a:rPr lang="en-US" sz="2200" dirty="0"/>
              <a:t>High Demand: 90% of companies use the cloud — and they need skilled professionals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1065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D4FAC-2ADC-6312-1BFD-2355DF34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Benefits of Cloud Computing 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3837F4B-6054-DC61-B2B7-9BF7FB04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Scalability</a:t>
            </a:r>
          </a:p>
          <a:p>
            <a:r>
              <a:rPr lang="en-US" sz="2400" dirty="0"/>
              <a:t>Add or remove computing resources instantly.</a:t>
            </a:r>
          </a:p>
          <a:p>
            <a:r>
              <a:rPr lang="en-US" sz="2400" dirty="0"/>
              <a:t>No need to buy physical servers when your app gets popular.</a:t>
            </a:r>
          </a:p>
          <a:p>
            <a:pPr marL="0" indent="0">
              <a:buNone/>
            </a:pPr>
            <a:r>
              <a:rPr lang="en-US" sz="2400" b="1" dirty="0"/>
              <a:t>Flexibility</a:t>
            </a:r>
          </a:p>
          <a:p>
            <a:r>
              <a:rPr lang="en-US" sz="2400" dirty="0"/>
              <a:t>Launch new services quickly without infrastructure delays.</a:t>
            </a:r>
          </a:p>
          <a:p>
            <a:r>
              <a:rPr lang="en-US" sz="2400" dirty="0"/>
              <a:t>Test new ideas without large investment.</a:t>
            </a:r>
          </a:p>
          <a:p>
            <a:pPr marL="0" indent="0">
              <a:buNone/>
            </a:pPr>
            <a:r>
              <a:rPr lang="en-US" sz="2400" b="1" dirty="0"/>
              <a:t>Cost-Effectiveness</a:t>
            </a:r>
          </a:p>
          <a:p>
            <a:r>
              <a:rPr lang="en-US" sz="2400" dirty="0"/>
              <a:t>No </a:t>
            </a:r>
            <a:r>
              <a:rPr lang="en-US" sz="2400" dirty="0" err="1"/>
              <a:t>CapEx</a:t>
            </a:r>
            <a:r>
              <a:rPr lang="en-US" sz="2400" dirty="0"/>
              <a:t> (Capital Expense): No need to buy expensive hardware upfront.</a:t>
            </a:r>
          </a:p>
          <a:p>
            <a:r>
              <a:rPr lang="en-US" sz="2400" dirty="0"/>
              <a:t>Pay per use — Operational Expense (</a:t>
            </a:r>
            <a:r>
              <a:rPr lang="en-US" sz="2400" dirty="0" err="1"/>
              <a:t>OpEx</a:t>
            </a:r>
            <a:r>
              <a:rPr lang="en-US" sz="2400" dirty="0"/>
              <a:t>) model.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390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4B010-8925-FAE5-6E21-97DC84088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Reliability &amp; High Availability</a:t>
            </a:r>
          </a:p>
          <a:p>
            <a:r>
              <a:rPr lang="en-US" sz="2200" dirty="0"/>
              <a:t>Redundancy &amp; backup are built-in.</a:t>
            </a:r>
          </a:p>
          <a:p>
            <a:r>
              <a:rPr lang="en-US" sz="2200" dirty="0"/>
              <a:t>Disaster recovery is easier (multi-region backups).</a:t>
            </a:r>
          </a:p>
          <a:p>
            <a:pPr marL="0" indent="0">
              <a:buNone/>
            </a:pPr>
            <a:r>
              <a:rPr lang="en-US" sz="2200" b="1" dirty="0"/>
              <a:t>Security</a:t>
            </a:r>
          </a:p>
          <a:p>
            <a:r>
              <a:rPr lang="en-US" sz="2200" dirty="0"/>
              <a:t>Enterprise-grade </a:t>
            </a:r>
            <a:r>
              <a:rPr lang="en-US" sz="2200" b="1" dirty="0"/>
              <a:t>encryption</a:t>
            </a:r>
            <a:r>
              <a:rPr lang="en-US" sz="2200" dirty="0"/>
              <a:t>, </a:t>
            </a:r>
            <a:r>
              <a:rPr lang="en-US" sz="2200" b="1" dirty="0"/>
              <a:t>access control</a:t>
            </a:r>
            <a:r>
              <a:rPr lang="en-US" sz="2200" dirty="0"/>
              <a:t>, and </a:t>
            </a:r>
            <a:r>
              <a:rPr lang="en-US" sz="2200" b="1" dirty="0"/>
              <a:t>threat detection</a:t>
            </a:r>
            <a:r>
              <a:rPr lang="en-US" sz="2200" dirty="0"/>
              <a:t>.</a:t>
            </a:r>
          </a:p>
          <a:p>
            <a:r>
              <a:rPr lang="en-US" sz="2200" dirty="0"/>
              <a:t>Shared Responsibility Model: cloud providers secure the platform, users secure their apps.</a:t>
            </a:r>
          </a:p>
          <a:p>
            <a:pPr marL="0" indent="0">
              <a:buNone/>
            </a:pPr>
            <a:r>
              <a:rPr lang="en-US" sz="2200" b="1" dirty="0"/>
              <a:t>Global Reach</a:t>
            </a:r>
          </a:p>
          <a:p>
            <a:r>
              <a:rPr lang="en-US" sz="2200" dirty="0"/>
              <a:t>Deploy your app in any region around the world instantly.</a:t>
            </a:r>
          </a:p>
          <a:p>
            <a:r>
              <a:rPr lang="en-US" sz="2200" dirty="0"/>
              <a:t>Improve performance for global users by using local data centers.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0595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AF78C-AFF1-BD8B-125D-0256BECC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/>
              <a:t>Focus on Core Business</a:t>
            </a:r>
          </a:p>
          <a:p>
            <a:r>
              <a:rPr lang="en-US" sz="2200"/>
              <a:t>Developers focus on coding, not fixing hardware.</a:t>
            </a:r>
          </a:p>
          <a:p>
            <a:r>
              <a:rPr lang="en-US" sz="2200"/>
              <a:t>Businesses spend more time on innovation, less on maintenance.</a:t>
            </a:r>
          </a:p>
          <a:p>
            <a:pPr marL="0" indent="0">
              <a:buNone/>
            </a:pPr>
            <a:r>
              <a:rPr lang="en-US" sz="2200" b="1"/>
              <a:t>Faster Innovation</a:t>
            </a:r>
          </a:p>
          <a:p>
            <a:r>
              <a:rPr lang="en-US" sz="2200"/>
              <a:t>Try out new technologies (AI, Big Data, IoT) without heavy investment.</a:t>
            </a:r>
          </a:p>
          <a:p>
            <a:r>
              <a:rPr lang="en-US" sz="2200"/>
              <a:t>Use cloud-native tools to automate deployments.</a:t>
            </a:r>
          </a:p>
          <a:p>
            <a:r>
              <a:rPr lang="en-US" sz="2200" b="1"/>
              <a:t>Real-world example:</a:t>
            </a:r>
            <a:r>
              <a:rPr lang="en-US" sz="2200"/>
              <a:t> A company uses Huawei Cloud AI services to build a smart chatbot in days.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09285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807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“Step Into the Cloud</vt:lpstr>
      <vt:lpstr>Today Agenda:</vt:lpstr>
      <vt:lpstr> Life Before Cloud: The On-Premises Era </vt:lpstr>
      <vt:lpstr>PowerPoint Presentation</vt:lpstr>
      <vt:lpstr>Drawbacks of On-Premises Infrastructure</vt:lpstr>
      <vt:lpstr>Cloud Computing</vt:lpstr>
      <vt:lpstr>Benefits of Cloud Computing </vt:lpstr>
      <vt:lpstr>PowerPoint Presentation</vt:lpstr>
      <vt:lpstr>PowerPoint Presentation</vt:lpstr>
      <vt:lpstr>Huawei Cloud Certification Paths.</vt:lpstr>
      <vt:lpstr>Huawei Architect Certification Track</vt:lpstr>
      <vt:lpstr>Huawei Developer Certification Track</vt:lpstr>
      <vt:lpstr>Huawei Security Certification Track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Adnan Ullah</dc:creator>
  <cp:lastModifiedBy>Adnan Ullah</cp:lastModifiedBy>
  <cp:revision>1</cp:revision>
  <dcterms:created xsi:type="dcterms:W3CDTF">2025-05-16T21:12:26Z</dcterms:created>
  <dcterms:modified xsi:type="dcterms:W3CDTF">2025-05-17T09:05:15Z</dcterms:modified>
</cp:coreProperties>
</file>