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2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3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6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3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4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90D4-9F9E-4A22-8C1D-248CB3047E98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A2CC-6F09-48E4-A183-E11A190D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215" y="903249"/>
            <a:ext cx="18511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Angular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3835" y="2349344"/>
            <a:ext cx="129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</a:t>
            </a:r>
            <a:br>
              <a:rPr lang="en-IN" dirty="0" smtClean="0"/>
            </a:br>
            <a:r>
              <a:rPr lang="en-IN" dirty="0" smtClean="0"/>
              <a:t>Registration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3835" y="3519541"/>
            <a:ext cx="138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</a:t>
            </a:r>
            <a:br>
              <a:rPr lang="en-IN" dirty="0" smtClean="0"/>
            </a:br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17289" y="4891141"/>
            <a:ext cx="138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Access</a:t>
            </a:r>
            <a:br>
              <a:rPr lang="en-IN" dirty="0" smtClean="0"/>
            </a:br>
            <a:r>
              <a:rPr lang="en-IN" dirty="0" smtClean="0"/>
              <a:t>Resource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434575" y="1784195"/>
            <a:ext cx="475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POST </a:t>
            </a:r>
            <a:r>
              <a:rPr lang="en-IN" dirty="0" err="1" smtClean="0"/>
              <a:t>api</a:t>
            </a:r>
            <a:r>
              <a:rPr lang="en-IN" dirty="0" smtClean="0"/>
              <a:t>/</a:t>
            </a:r>
            <a:r>
              <a:rPr lang="en-IN" dirty="0" err="1" smtClean="0"/>
              <a:t>auth</a:t>
            </a:r>
            <a:r>
              <a:rPr lang="en-IN" dirty="0" smtClean="0"/>
              <a:t>/signup</a:t>
            </a:r>
            <a:br>
              <a:rPr lang="en-IN" dirty="0" smtClean="0"/>
            </a:br>
            <a:r>
              <a:rPr lang="en-IN" dirty="0" smtClean="0"/>
              <a:t>    {username, email, password}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3. return Message {“Registration successfully”}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601844" y="3519541"/>
            <a:ext cx="4583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POST </a:t>
            </a:r>
            <a:r>
              <a:rPr lang="en-IN" dirty="0" err="1" smtClean="0"/>
              <a:t>api</a:t>
            </a:r>
            <a:r>
              <a:rPr lang="en-IN" dirty="0" smtClean="0"/>
              <a:t>/</a:t>
            </a:r>
            <a:r>
              <a:rPr lang="en-IN" dirty="0" err="1" smtClean="0"/>
              <a:t>auth</a:t>
            </a:r>
            <a:r>
              <a:rPr lang="en-IN" dirty="0" smtClean="0"/>
              <a:t>/</a:t>
            </a:r>
            <a:r>
              <a:rPr lang="en-IN" dirty="0" err="1" smtClean="0"/>
              <a:t>signin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{username, password}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3. Return </a:t>
            </a:r>
            <a:r>
              <a:rPr lang="en-IN" dirty="0" err="1" smtClean="0"/>
              <a:t>JwtResponse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{ token, type, user info, authorities}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4. Request data with</a:t>
            </a:r>
            <a:br>
              <a:rPr lang="en-IN" dirty="0" smtClean="0"/>
            </a:br>
            <a:r>
              <a:rPr lang="en-IN" dirty="0" smtClean="0"/>
              <a:t>     JWT on Authorization Header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6. Return Response based on Authorities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01844" y="4282068"/>
            <a:ext cx="4204010" cy="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01844" y="5887845"/>
            <a:ext cx="4204010" cy="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01844" y="2419374"/>
            <a:ext cx="4204010" cy="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601844" y="3122341"/>
            <a:ext cx="4204010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01844" y="5048597"/>
            <a:ext cx="4204010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601844" y="6463990"/>
            <a:ext cx="4204010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08741" y="691376"/>
            <a:ext cx="0" cy="5865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00040" y="791737"/>
            <a:ext cx="0" cy="568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9463" y="914401"/>
            <a:ext cx="16503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Back-end</a:t>
            </a:r>
            <a:endParaRPr lang="en-IN" b="1" dirty="0"/>
          </a:p>
        </p:txBody>
      </p:sp>
      <p:sp>
        <p:nvSpPr>
          <p:cNvPr id="29" name="Curved Left Arrow 28"/>
          <p:cNvSpPr/>
          <p:nvPr/>
        </p:nvSpPr>
        <p:spPr>
          <a:xfrm>
            <a:off x="8809463" y="1784195"/>
            <a:ext cx="903249" cy="12003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>
            <a:off x="8809462" y="3633439"/>
            <a:ext cx="903249" cy="12003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Curved Left Arrow 30"/>
          <p:cNvSpPr/>
          <p:nvPr/>
        </p:nvSpPr>
        <p:spPr>
          <a:xfrm>
            <a:off x="8809462" y="5214306"/>
            <a:ext cx="903249" cy="12003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91132" y="2056956"/>
            <a:ext cx="2300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2. Check existing</a:t>
            </a:r>
            <a:br>
              <a:rPr lang="en-IN" sz="1600" dirty="0" smtClean="0"/>
            </a:br>
            <a:r>
              <a:rPr lang="en-IN" sz="1600" dirty="0" smtClean="0"/>
              <a:t>Save User to database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891132" y="3633439"/>
            <a:ext cx="2300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2. Authenticate {username, password}</a:t>
            </a:r>
            <a:br>
              <a:rPr lang="en-IN" sz="1600" dirty="0" smtClean="0"/>
            </a:br>
            <a:r>
              <a:rPr lang="en-IN" sz="1600" dirty="0" smtClean="0"/>
              <a:t>Create JWT string with a secret</a:t>
            </a:r>
            <a:endParaRPr lang="en-IN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913431" y="5214306"/>
            <a:ext cx="230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5. Check JWT Signature</a:t>
            </a:r>
            <a:br>
              <a:rPr lang="en-IN" sz="1600" dirty="0" smtClean="0"/>
            </a:br>
            <a:r>
              <a:rPr lang="en-IN" sz="1600" dirty="0" smtClean="0"/>
              <a:t>Get user info and authenticate</a:t>
            </a:r>
            <a:br>
              <a:rPr lang="en-IN" sz="1600" dirty="0" smtClean="0"/>
            </a:br>
            <a:r>
              <a:rPr lang="en-IN" sz="1600" dirty="0" smtClean="0"/>
              <a:t>Authorize using user’s Authorities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096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2020-08-12T04:28:56Z</dcterms:created>
  <dcterms:modified xsi:type="dcterms:W3CDTF">2020-08-12T04:33:41Z</dcterms:modified>
</cp:coreProperties>
</file>