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6" r:id="rId1"/>
  </p:sldMasterIdLst>
  <p:sldIdLst>
    <p:sldId id="256" r:id="rId2"/>
    <p:sldId id="271" r:id="rId3"/>
    <p:sldId id="272" r:id="rId4"/>
    <p:sldId id="260" r:id="rId5"/>
    <p:sldId id="264" r:id="rId6"/>
    <p:sldId id="265" r:id="rId7"/>
    <p:sldId id="273" r:id="rId8"/>
    <p:sldId id="276" r:id="rId9"/>
    <p:sldId id="267" r:id="rId10"/>
    <p:sldId id="268" r:id="rId11"/>
    <p:sldId id="270" r:id="rId12"/>
    <p:sldId id="269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="" xmlns:p15="http://schemas.microsoft.com/office/powerpoint/2012/main" userId="4fe05fac88749a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>
      <p:cViewPr varScale="1">
        <p:scale>
          <a:sx n="76" d="100"/>
          <a:sy n="76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xtraction%20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xtraction%20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order_arrival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order_arrival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Manoj\Documents\dataset%20supplyco%20hackathon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Manoj\Documents\dataset%20supplyco%20hackathon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Manoj\Documents\dataset%20supplyco%20hackath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noj\Documents\dataset%20supplyco%20hackathon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Manoj\Documents\dataset%20supplyco%20hackath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1"/>
  <c:pivotSource>
    <c:name>[extraction 2.xlsx]Sheet4!PivotTable1</c:name>
    <c:fmtId val="-1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266361866057065"/>
          <c:y val="4.3675065616797869E-2"/>
          <c:w val="0.83045466090932163"/>
          <c:h val="0.7475635170603675"/>
        </c:manualLayout>
      </c:layout>
      <c:lineChart>
        <c:grouping val="stacked"/>
        <c:ser>
          <c:idx val="0"/>
          <c:order val="0"/>
          <c:tx>
            <c:strRef>
              <c:f>Sheet4!$F$4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cat>
            <c:strRef>
              <c:f>Sheet4!$E$5:$E$17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Sheet4!$F$5:$F$17</c:f>
              <c:numCache>
                <c:formatCode>General</c:formatCode>
                <c:ptCount val="12"/>
                <c:pt idx="0">
                  <c:v>3459246.466</c:v>
                </c:pt>
                <c:pt idx="1">
                  <c:v>2888087.6460000002</c:v>
                </c:pt>
                <c:pt idx="2">
                  <c:v>3125111.5919999997</c:v>
                </c:pt>
                <c:pt idx="3">
                  <c:v>3053996.48</c:v>
                </c:pt>
                <c:pt idx="4">
                  <c:v>3185363.963</c:v>
                </c:pt>
                <c:pt idx="5">
                  <c:v>3059152.21</c:v>
                </c:pt>
                <c:pt idx="6">
                  <c:v>3188170.1719999998</c:v>
                </c:pt>
                <c:pt idx="7">
                  <c:v>3187032.1129999985</c:v>
                </c:pt>
                <c:pt idx="8">
                  <c:v>3164510.7480000001</c:v>
                </c:pt>
                <c:pt idx="9">
                  <c:v>3171278.9899999998</c:v>
                </c:pt>
                <c:pt idx="10">
                  <c:v>2703624.7650000001</c:v>
                </c:pt>
                <c:pt idx="11">
                  <c:v>2599159.8679999998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AAB-479F-B230-9593FD387B84}"/>
            </c:ext>
          </c:extLst>
        </c:ser>
        <c:marker val="1"/>
        <c:axId val="73699712"/>
        <c:axId val="73701248"/>
      </c:lineChart>
      <c:catAx>
        <c:axId val="73699712"/>
        <c:scaling>
          <c:orientation val="minMax"/>
        </c:scaling>
        <c:axPos val="b"/>
        <c:numFmt formatCode="General" sourceLinked="0"/>
        <c:maj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3701248"/>
        <c:crosses val="autoZero"/>
        <c:auto val="1"/>
        <c:lblAlgn val="ctr"/>
        <c:lblOffset val="100"/>
      </c:catAx>
      <c:valAx>
        <c:axId val="7370124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7369971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1.6129032258064523E-2"/>
                <c:y val="0.16025853018372713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IN" sz="1400" dirty="0"/>
                    <a:t>TOTAL </a:t>
                  </a:r>
                  <a:r>
                    <a:rPr lang="en-IN" sz="1400" dirty="0" smtClean="0"/>
                    <a:t> SALES  (</a:t>
                  </a:r>
                  <a:r>
                    <a:rPr lang="en-IN" sz="1400" dirty="0"/>
                    <a:t>MILLIONS)</a:t>
                  </a:r>
                </a:p>
              </c:rich>
            </c:tx>
          </c:dispUnitsLbl>
        </c:dispUnits>
      </c:valAx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1"/>
  <c:pivotSource>
    <c:name>[extraction 2.xlsx]Sheet2!PivotTable1</c:name>
    <c:fmtId val="-1"/>
  </c:pivotSource>
  <c:chart>
    <c:autoTitleDeleted val="1"/>
    <c:pivotFmts>
      <c:pivotFmt>
        <c:idx val="0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marker>
          <c:spPr>
            <a:solidFill>
              <a:sysClr val="window" lastClr="FFFFFF"/>
            </a:solidFill>
          </c:spPr>
        </c:marker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pPr>
            <a:solidFill>
              <a:sysClr val="window" lastClr="FFFFFF"/>
            </a:solidFill>
          </c:spPr>
        </c:marker>
      </c:pivotFmt>
    </c:pivotFmts>
    <c:plotArea>
      <c:layout/>
      <c:lineChart>
        <c:grouping val="standard"/>
        <c:ser>
          <c:idx val="0"/>
          <c:order val="0"/>
          <c:tx>
            <c:strRef>
              <c:f>Sheet2!$C$6</c:f>
              <c:strCache>
                <c:ptCount val="1"/>
                <c:pt idx="0">
                  <c:v>Total</c:v>
                </c:pt>
              </c:strCache>
            </c:strRef>
          </c:tx>
          <c:dLbls>
            <c:delete val="1"/>
          </c:dLbls>
          <c:cat>
            <c:strRef>
              <c:f>Sheet2!$B$7:$B$11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Sheet2!$C$7:$C$11</c:f>
              <c:numCache>
                <c:formatCode>General</c:formatCode>
                <c:ptCount val="4"/>
                <c:pt idx="0">
                  <c:v>36784735.010000005</c:v>
                </c:pt>
                <c:pt idx="1">
                  <c:v>36783448.100000001</c:v>
                </c:pt>
                <c:pt idx="2">
                  <c:v>36784675.030000001</c:v>
                </c:pt>
                <c:pt idx="3">
                  <c:v>36780278.25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161-4F53-8E3D-46BB57937FAE}"/>
            </c:ext>
          </c:extLst>
        </c:ser>
        <c:dLbls>
          <c:showVal val="1"/>
        </c:dLbls>
        <c:marker val="1"/>
        <c:axId val="73615616"/>
        <c:axId val="73621504"/>
      </c:lineChart>
      <c:catAx>
        <c:axId val="73615616"/>
        <c:scaling>
          <c:orientation val="minMax"/>
        </c:scaling>
        <c:axPos val="b"/>
        <c:numFmt formatCode="General" sourceLinked="0"/>
        <c:majorTickMark val="none"/>
        <c:tickLblPos val="nextTo"/>
        <c:crossAx val="73621504"/>
        <c:crosses val="autoZero"/>
        <c:auto val="1"/>
        <c:lblAlgn val="ctr"/>
        <c:lblOffset val="100"/>
      </c:catAx>
      <c:valAx>
        <c:axId val="73621504"/>
        <c:scaling>
          <c:orientation val="minMax"/>
        </c:scaling>
        <c:axPos val="l"/>
        <c:majorGridlines/>
        <c:numFmt formatCode="#,##0" sourceLinked="0"/>
        <c:majorTickMark val="none"/>
        <c:tickLblPos val="nextTo"/>
        <c:crossAx val="73615616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3.3000509898853739E-2"/>
                <c:y val="0.30467604743851462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IN"/>
                    <a:t>PROFIT (In Millions)</a:t>
                  </a:r>
                </a:p>
              </c:rich>
            </c:tx>
          </c:dispUnitsLbl>
        </c:dispUnits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3"/>
  <c:pivotSource>
    <c:name>[order_arrival.csv]Sheet2!PivotTable1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 dirty="0"/>
              <a:t>Top 10 Countries </a:t>
            </a:r>
            <a:r>
              <a:rPr lang="en-US" dirty="0" smtClean="0"/>
              <a:t>in </a:t>
            </a:r>
            <a:r>
              <a:rPr lang="en-US" dirty="0"/>
              <a:t>Sales</a:t>
            </a:r>
          </a:p>
        </c:rich>
      </c:tx>
      <c:layout/>
    </c:title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Sheet2!$A$4:$A$14</c:f>
              <c:strCache>
                <c:ptCount val="10"/>
                <c:pt idx="0">
                  <c:v>Alemania</c:v>
                </c:pt>
                <c:pt idx="1">
                  <c:v>Australia</c:v>
                </c:pt>
                <c:pt idx="2">
                  <c:v>Brasil</c:v>
                </c:pt>
                <c:pt idx="3">
                  <c:v>China</c:v>
                </c:pt>
                <c:pt idx="4">
                  <c:v>Estados Unidos</c:v>
                </c:pt>
                <c:pt idx="5">
                  <c:v>Francia</c:v>
                </c:pt>
                <c:pt idx="6">
                  <c:v>India</c:v>
                </c:pt>
                <c:pt idx="7">
                  <c:v>Italia</c:v>
                </c:pt>
                <c:pt idx="8">
                  <c:v>MÃ©xico</c:v>
                </c:pt>
                <c:pt idx="9">
                  <c:v>Reino Unido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9564</c:v>
                </c:pt>
                <c:pt idx="1">
                  <c:v>8497</c:v>
                </c:pt>
                <c:pt idx="2">
                  <c:v>7987</c:v>
                </c:pt>
                <c:pt idx="3">
                  <c:v>5758</c:v>
                </c:pt>
                <c:pt idx="4">
                  <c:v>24840</c:v>
                </c:pt>
                <c:pt idx="5">
                  <c:v>13222</c:v>
                </c:pt>
                <c:pt idx="6">
                  <c:v>4783</c:v>
                </c:pt>
                <c:pt idx="7">
                  <c:v>4989</c:v>
                </c:pt>
                <c:pt idx="8">
                  <c:v>13172</c:v>
                </c:pt>
                <c:pt idx="9">
                  <c:v>7302</c:v>
                </c:pt>
              </c:numCache>
            </c:numRef>
          </c:val>
        </c:ser>
        <c:shape val="box"/>
        <c:axId val="73639424"/>
        <c:axId val="73640960"/>
        <c:axId val="0"/>
      </c:bar3DChart>
      <c:catAx>
        <c:axId val="73639424"/>
        <c:scaling>
          <c:orientation val="minMax"/>
        </c:scaling>
        <c:axPos val="b"/>
        <c:tickLblPos val="nextTo"/>
        <c:crossAx val="73640960"/>
        <c:crosses val="autoZero"/>
        <c:auto val="1"/>
        <c:lblAlgn val="ctr"/>
        <c:lblOffset val="100"/>
      </c:catAx>
      <c:valAx>
        <c:axId val="73640960"/>
        <c:scaling>
          <c:orientation val="minMax"/>
        </c:scaling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tickLblPos val="nextTo"/>
        <c:crossAx val="73639424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6"/>
  <c:pivotSource>
    <c:name>[order_arrival.csv]Sheet3!PivotTable2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Top</a:t>
            </a:r>
            <a:r>
              <a:rPr lang="en-US" baseline="0"/>
              <a:t> 10 Cities in Sales</a:t>
            </a:r>
            <a:endParaRPr lang="en-US"/>
          </a:p>
        </c:rich>
      </c:tx>
      <c:layout/>
    </c:title>
    <c:pivotFmts>
      <c:pivotFmt>
        <c:idx val="0"/>
      </c:pivotFmt>
      <c:pivotFmt>
        <c:idx val="1"/>
        <c:marker>
          <c:symbol val="none"/>
        </c:marker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Sheet3!$A$2:$A$12</c:f>
              <c:strCache>
                <c:ptCount val="10"/>
                <c:pt idx="0">
                  <c:v>London</c:v>
                </c:pt>
                <c:pt idx="1">
                  <c:v>Los Angeles</c:v>
                </c:pt>
                <c:pt idx="2">
                  <c:v>Managua</c:v>
                </c:pt>
                <c:pt idx="3">
                  <c:v>Manila</c:v>
                </c:pt>
                <c:pt idx="4">
                  <c:v>Mexico City</c:v>
                </c:pt>
                <c:pt idx="5">
                  <c:v>New York City</c:v>
                </c:pt>
                <c:pt idx="6">
                  <c:v>Philadelphia</c:v>
                </c:pt>
                <c:pt idx="7">
                  <c:v>San Francisco</c:v>
                </c:pt>
                <c:pt idx="8">
                  <c:v>Santo Domingo</c:v>
                </c:pt>
                <c:pt idx="9">
                  <c:v>Tegucigalpa</c:v>
                </c:pt>
              </c:strCache>
            </c:strRef>
          </c:cat>
          <c:val>
            <c:numRef>
              <c:f>Sheet3!$B$2:$B$12</c:f>
              <c:numCache>
                <c:formatCode>General</c:formatCode>
                <c:ptCount val="10"/>
                <c:pt idx="0">
                  <c:v>1187</c:v>
                </c:pt>
                <c:pt idx="1">
                  <c:v>1845</c:v>
                </c:pt>
                <c:pt idx="2">
                  <c:v>1682</c:v>
                </c:pt>
                <c:pt idx="3">
                  <c:v>1381</c:v>
                </c:pt>
                <c:pt idx="4">
                  <c:v>1484</c:v>
                </c:pt>
                <c:pt idx="5">
                  <c:v>2202</c:v>
                </c:pt>
                <c:pt idx="6">
                  <c:v>1302</c:v>
                </c:pt>
                <c:pt idx="7">
                  <c:v>1297</c:v>
                </c:pt>
                <c:pt idx="8">
                  <c:v>2211</c:v>
                </c:pt>
                <c:pt idx="9">
                  <c:v>1783</c:v>
                </c:pt>
              </c:numCache>
            </c:numRef>
          </c:val>
        </c:ser>
        <c:shape val="box"/>
        <c:axId val="74001024"/>
        <c:axId val="74015104"/>
        <c:axId val="0"/>
      </c:bar3DChart>
      <c:catAx>
        <c:axId val="74001024"/>
        <c:scaling>
          <c:orientation val="minMax"/>
        </c:scaling>
        <c:axPos val="b"/>
        <c:tickLblPos val="nextTo"/>
        <c:crossAx val="74015104"/>
        <c:crosses val="autoZero"/>
        <c:auto val="1"/>
        <c:lblAlgn val="ctr"/>
        <c:lblOffset val="100"/>
      </c:catAx>
      <c:valAx>
        <c:axId val="74015104"/>
        <c:scaling>
          <c:orientation val="minMax"/>
        </c:scaling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tickLblPos val="nextTo"/>
        <c:crossAx val="74001024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[dataset supplyco hackathon.xlsx]Sheet9!PivotTable4</c:name>
    <c:fmtId val="3"/>
  </c:pivotSource>
  <c:chart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7606938797574323"/>
          <c:y val="3.6423841059602655E-2"/>
          <c:w val="0.55882350532216352"/>
          <c:h val="0.82793705933817152"/>
        </c:manualLayout>
      </c:layout>
      <c:barChart>
        <c:barDir val="bar"/>
        <c:grouping val="clustered"/>
        <c:ser>
          <c:idx val="0"/>
          <c:order val="0"/>
          <c:tx>
            <c:strRef>
              <c:f>Sheet9!$B$3:$B$4</c:f>
              <c:strCache>
                <c:ptCount val="1"/>
                <c:pt idx="0">
                  <c:v>CANCELED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Sheet9!$A$5:$A$8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Sheet9!$B$5:$B$8</c:f>
              <c:numCache>
                <c:formatCode>General</c:formatCode>
                <c:ptCount val="3"/>
                <c:pt idx="0">
                  <c:v>379068.94737362111</c:v>
                </c:pt>
                <c:pt idx="1">
                  <c:v>230659.17416722211</c:v>
                </c:pt>
                <c:pt idx="2">
                  <c:v>134642.28257937075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83F-4AC7-87FF-F94D8D53C94E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CLOSED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Sheet9!$A$5:$A$8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Sheet9!$C$5:$C$8</c:f>
              <c:numCache>
                <c:formatCode>General</c:formatCode>
                <c:ptCount val="3"/>
                <c:pt idx="0">
                  <c:v>2047154.3691775759</c:v>
                </c:pt>
                <c:pt idx="1">
                  <c:v>1266151.6436375789</c:v>
                </c:pt>
                <c:pt idx="2">
                  <c:v>709318.15389145631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83F-4AC7-87FF-F94D8D53C94E}"/>
            </c:ext>
          </c:extLst>
        </c:ser>
        <c:ser>
          <c:idx val="2"/>
          <c:order val="2"/>
          <c:tx>
            <c:strRef>
              <c:f>Sheet9!$D$3:$D$4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Sheet9!$A$5:$A$8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Sheet9!$D$5:$D$8</c:f>
              <c:numCache>
                <c:formatCode>General</c:formatCode>
                <c:ptCount val="3"/>
                <c:pt idx="0">
                  <c:v>6291871.5497661717</c:v>
                </c:pt>
                <c:pt idx="1">
                  <c:v>3656925.9398345775</c:v>
                </c:pt>
                <c:pt idx="2">
                  <c:v>2146517.4612432779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83F-4AC7-87FF-F94D8D53C94E}"/>
            </c:ext>
          </c:extLst>
        </c:ser>
        <c:ser>
          <c:idx val="3"/>
          <c:order val="3"/>
          <c:tx>
            <c:strRef>
              <c:f>Sheet9!$E$3:$E$4</c:f>
              <c:strCache>
                <c:ptCount val="1"/>
                <c:pt idx="0">
                  <c:v>ON_HOLD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Sheet9!$A$5:$A$8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Sheet9!$E$5:$E$8</c:f>
              <c:numCache>
                <c:formatCode>General</c:formatCode>
                <c:ptCount val="3"/>
                <c:pt idx="0">
                  <c:v>1049880.9799290318</c:v>
                </c:pt>
                <c:pt idx="1">
                  <c:v>587473.68138040591</c:v>
                </c:pt>
                <c:pt idx="2">
                  <c:v>344188.04669683304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83F-4AC7-87FF-F94D8D53C94E}"/>
            </c:ext>
          </c:extLst>
        </c:ser>
        <c:ser>
          <c:idx val="4"/>
          <c:order val="4"/>
          <c:tx>
            <c:strRef>
              <c:f>Sheet9!$F$3:$F$4</c:f>
              <c:strCache>
                <c:ptCount val="1"/>
                <c:pt idx="0">
                  <c:v>PAYMENT_REVIEW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Sheet9!$A$5:$A$8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Sheet9!$F$5:$F$8</c:f>
              <c:numCache>
                <c:formatCode>General</c:formatCode>
                <c:ptCount val="3"/>
                <c:pt idx="0">
                  <c:v>199366.31371493294</c:v>
                </c:pt>
                <c:pt idx="1">
                  <c:v>114223.66215959079</c:v>
                </c:pt>
                <c:pt idx="2">
                  <c:v>70063.681102620147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83F-4AC7-87FF-F94D8D53C94E}"/>
            </c:ext>
          </c:extLst>
        </c:ser>
        <c:ser>
          <c:idx val="5"/>
          <c:order val="5"/>
          <c:tx>
            <c:strRef>
              <c:f>Sheet9!$G$3:$G$4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Sheet9!$A$5:$A$8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Sheet9!$G$5:$G$8</c:f>
              <c:numCache>
                <c:formatCode>General</c:formatCode>
                <c:ptCount val="3"/>
                <c:pt idx="0">
                  <c:v>2113236.0813839072</c:v>
                </c:pt>
                <c:pt idx="1">
                  <c:v>1298935.6046734645</c:v>
                </c:pt>
                <c:pt idx="2">
                  <c:v>708361.18344499893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283F-4AC7-87FF-F94D8D53C94E}"/>
            </c:ext>
          </c:extLst>
        </c:ser>
        <c:ser>
          <c:idx val="6"/>
          <c:order val="6"/>
          <c:tx>
            <c:strRef>
              <c:f>Sheet9!$H$3:$H$4</c:f>
              <c:strCache>
                <c:ptCount val="1"/>
                <c:pt idx="0">
                  <c:v>PENDING_PAYMENT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Sheet9!$A$5:$A$8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Sheet9!$H$5:$H$8</c:f>
              <c:numCache>
                <c:formatCode>General</c:formatCode>
                <c:ptCount val="3"/>
                <c:pt idx="0">
                  <c:v>4237560.2509411667</c:v>
                </c:pt>
                <c:pt idx="1">
                  <c:v>2441482.0969153573</c:v>
                </c:pt>
                <c:pt idx="2">
                  <c:v>1427655.2074337283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83F-4AC7-87FF-F94D8D53C94E}"/>
            </c:ext>
          </c:extLst>
        </c:ser>
        <c:ser>
          <c:idx val="7"/>
          <c:order val="7"/>
          <c:tx>
            <c:strRef>
              <c:f>Sheet9!$I$3:$I$4</c:f>
              <c:strCache>
                <c:ptCount val="1"/>
                <c:pt idx="0">
                  <c:v>PROCESSING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cat>
            <c:strRef>
              <c:f>Sheet9!$A$5:$A$8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Sheet9!$I$5:$I$8</c:f>
              <c:numCache>
                <c:formatCode>General</c:formatCode>
                <c:ptCount val="3"/>
                <c:pt idx="0">
                  <c:v>2325297.7143094949</c:v>
                </c:pt>
                <c:pt idx="1">
                  <c:v>1346186.0657178613</c:v>
                </c:pt>
                <c:pt idx="2">
                  <c:v>832579.9661243133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283F-4AC7-87FF-F94D8D53C94E}"/>
            </c:ext>
          </c:extLst>
        </c:ser>
        <c:ser>
          <c:idx val="8"/>
          <c:order val="8"/>
          <c:tx>
            <c:strRef>
              <c:f>Sheet9!$J$3:$J$4</c:f>
              <c:strCache>
                <c:ptCount val="1"/>
                <c:pt idx="0">
                  <c:v>SUSPECTED_FRAUD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cat>
            <c:strRef>
              <c:f>Sheet9!$A$5:$A$8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Sheet9!$J$5:$J$8</c:f>
              <c:numCache>
                <c:formatCode>General</c:formatCode>
                <c:ptCount val="3"/>
                <c:pt idx="0">
                  <c:v>452353.94857772131</c:v>
                </c:pt>
                <c:pt idx="1">
                  <c:v>226368.97450454228</c:v>
                </c:pt>
                <c:pt idx="2">
                  <c:v>147212.03269908094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83F-4AC7-87FF-F94D8D53C94E}"/>
            </c:ext>
          </c:extLst>
        </c:ser>
        <c:gapWidth val="219"/>
        <c:axId val="74181248"/>
        <c:axId val="75633024"/>
      </c:barChart>
      <c:catAx>
        <c:axId val="7418124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75633024"/>
        <c:crosses val="autoZero"/>
        <c:auto val="1"/>
        <c:lblAlgn val="ctr"/>
        <c:lblOffset val="100"/>
      </c:catAx>
      <c:valAx>
        <c:axId val="7563302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IN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ORDERS(</a:t>
                </a:r>
                <a:r>
                  <a:rPr lang="en-IN" sz="1200" b="1" baseline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in Millions)</a:t>
                </a:r>
                <a:endParaRPr lang="en-IN" sz="12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81248"/>
        <c:crosses val="autoZero"/>
        <c:crossBetween val="between"/>
        <c:dispUnits>
          <c:builtInUnit val="millions"/>
        </c:dispUnits>
      </c:valAx>
      <c:spPr>
        <a:solidFill>
          <a:schemeClr val="accent6">
            <a:lumMod val="20000"/>
            <a:lumOff val="80000"/>
          </a:schemeClr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566648265423462"/>
          <c:y val="0.18209949450763113"/>
          <c:w val="0.26433351734576532"/>
          <c:h val="0.57243729467591387"/>
        </c:manualLayout>
      </c:layout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[dataset supplyco hackathon.xlsx]Sheet6!PivotTable3</c:name>
    <c:fmtId val="35"/>
  </c:pivotSource>
  <c:chart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156256714316408"/>
          <c:y val="3.5409527272115389E-2"/>
          <c:w val="0.68666965334698693"/>
          <c:h val="0.74026900966192422"/>
        </c:manualLayout>
      </c:layout>
      <c:barChart>
        <c:barDir val="col"/>
        <c:grouping val="clustered"/>
        <c:ser>
          <c:idx val="0"/>
          <c:order val="0"/>
          <c:tx>
            <c:strRef>
              <c:f>Sheet6!$B$3:$B$4</c:f>
              <c:strCache>
                <c:ptCount val="1"/>
                <c:pt idx="0">
                  <c:v>Advance shipping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Sheet6!$A$5:$A$10</c:f>
              <c:strCache>
                <c:ptCount val="5"/>
                <c:pt idx="0">
                  <c:v>Africa</c:v>
                </c:pt>
                <c:pt idx="1">
                  <c:v>Europe</c:v>
                </c:pt>
                <c:pt idx="2">
                  <c:v>LATAM</c:v>
                </c:pt>
                <c:pt idx="3">
                  <c:v>Pacific Asia</c:v>
                </c:pt>
                <c:pt idx="4">
                  <c:v>USCA</c:v>
                </c:pt>
              </c:strCache>
            </c:strRef>
          </c:cat>
          <c:val>
            <c:numRef>
              <c:f>Sheet6!$B$5:$B$10</c:f>
              <c:numCache>
                <c:formatCode>General</c:formatCode>
                <c:ptCount val="5"/>
                <c:pt idx="0">
                  <c:v>525262.10028411553</c:v>
                </c:pt>
                <c:pt idx="1">
                  <c:v>2514042.9640820655</c:v>
                </c:pt>
                <c:pt idx="2">
                  <c:v>2398678.4870141638</c:v>
                </c:pt>
                <c:pt idx="3">
                  <c:v>1924117.0070257576</c:v>
                </c:pt>
                <c:pt idx="4">
                  <c:v>1155907.3328526374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08-400C-B591-7DDB48967726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Late delivery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Sheet6!$A$5:$A$10</c:f>
              <c:strCache>
                <c:ptCount val="5"/>
                <c:pt idx="0">
                  <c:v>Africa</c:v>
                </c:pt>
                <c:pt idx="1">
                  <c:v>Europe</c:v>
                </c:pt>
                <c:pt idx="2">
                  <c:v>LATAM</c:v>
                </c:pt>
                <c:pt idx="3">
                  <c:v>Pacific Asia</c:v>
                </c:pt>
                <c:pt idx="4">
                  <c:v>USCA</c:v>
                </c:pt>
              </c:strCache>
            </c:strRef>
          </c:cat>
          <c:val>
            <c:numRef>
              <c:f>Sheet6!$C$5:$C$10</c:f>
              <c:numCache>
                <c:formatCode>General</c:formatCode>
                <c:ptCount val="5"/>
                <c:pt idx="0">
                  <c:v>1248052.2344190981</c:v>
                </c:pt>
                <c:pt idx="1">
                  <c:v>5979286.598605291</c:v>
                </c:pt>
                <c:pt idx="2">
                  <c:v>5589182.6787317283</c:v>
                </c:pt>
                <c:pt idx="3">
                  <c:v>4552199.69847102</c:v>
                </c:pt>
                <c:pt idx="4">
                  <c:v>2757674.0550117283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08-400C-B591-7DDB48967726}"/>
            </c:ext>
          </c:extLst>
        </c:ser>
        <c:gapWidth val="219"/>
        <c:axId val="75925376"/>
        <c:axId val="75939840"/>
      </c:barChart>
      <c:lineChart>
        <c:grouping val="standard"/>
        <c:ser>
          <c:idx val="2"/>
          <c:order val="2"/>
          <c:tx>
            <c:strRef>
              <c:f>Sheet6!$D$3:$D$4</c:f>
              <c:strCache>
                <c:ptCount val="1"/>
                <c:pt idx="0">
                  <c:v>Shipping on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Sheet6!$A$5:$A$10</c:f>
              <c:strCache>
                <c:ptCount val="5"/>
                <c:pt idx="0">
                  <c:v>Africa</c:v>
                </c:pt>
                <c:pt idx="1">
                  <c:v>Europe</c:v>
                </c:pt>
                <c:pt idx="2">
                  <c:v>LATAM</c:v>
                </c:pt>
                <c:pt idx="3">
                  <c:v>Pacific Asia</c:v>
                </c:pt>
                <c:pt idx="4">
                  <c:v>USCA</c:v>
                </c:pt>
              </c:strCache>
            </c:strRef>
          </c:cat>
          <c:val>
            <c:numRef>
              <c:f>Sheet6!$D$5:$D$10</c:f>
              <c:numCache>
                <c:formatCode>General</c:formatCode>
                <c:ptCount val="5"/>
                <c:pt idx="0">
                  <c:v>432648.71867842023</c:v>
                </c:pt>
                <c:pt idx="1">
                  <c:v>1912041.8745510548</c:v>
                </c:pt>
                <c:pt idx="2">
                  <c:v>1836468.5965673302</c:v>
                </c:pt>
                <c:pt idx="3">
                  <c:v>1466035.1187198774</c:v>
                </c:pt>
                <c:pt idx="4">
                  <c:v>922832.18846389093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08-400C-B591-7DDB48967726}"/>
            </c:ext>
          </c:extLst>
        </c:ser>
        <c:marker val="1"/>
        <c:axId val="75925376"/>
        <c:axId val="75939840"/>
      </c:lineChart>
      <c:catAx>
        <c:axId val="7592537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chemeClr val="tx1"/>
                    </a:solidFill>
                  </a:rPr>
                  <a:t>ORDER</a:t>
                </a:r>
                <a:r>
                  <a:rPr lang="en-IN" sz="1400" b="1" baseline="0">
                    <a:solidFill>
                      <a:schemeClr val="tx1"/>
                    </a:solidFill>
                  </a:rPr>
                  <a:t> REGION</a:t>
                </a:r>
                <a:endParaRPr lang="en-IN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2257541748762292"/>
              <c:y val="0.92501057444139034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75939840"/>
        <c:crosses val="autoZero"/>
        <c:auto val="1"/>
        <c:lblAlgn val="ctr"/>
        <c:lblOffset val="100"/>
      </c:catAx>
      <c:valAx>
        <c:axId val="759398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chemeClr val="tx1"/>
                    </a:solidFill>
                  </a:rPr>
                  <a:t>TOTAL</a:t>
                </a:r>
                <a:r>
                  <a:rPr lang="en-IN" sz="1400" b="1" baseline="0">
                    <a:solidFill>
                      <a:schemeClr val="tx1"/>
                    </a:solidFill>
                  </a:rPr>
                  <a:t> SALES</a:t>
                </a:r>
                <a:endParaRPr lang="en-IN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7.4948914052178541E-3"/>
              <c:y val="0.39245417040925856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25376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"/>
                <c:y val="0.16840782694783249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pPr>
                  <a:r>
                    <a:rPr lang="en-IN" sz="1200" b="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pPr>
        <a:solidFill>
          <a:schemeClr val="accent6">
            <a:lumMod val="20000"/>
            <a:lumOff val="80000"/>
          </a:schemeClr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555860826792346"/>
          <c:y val="0.24371391208948676"/>
          <c:w val="0.20444139173207657"/>
          <c:h val="0.38684863289491378"/>
        </c:manualLayout>
      </c:layout>
      <c:spPr>
        <a:solidFill>
          <a:schemeClr val="accent2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[dataset supplyco hackathon.xlsx]Sheet10!PivotTable5</c:name>
    <c:fmtId val="3"/>
  </c:pivotSource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3.5625027803727935E-2"/>
          <c:y val="0.13449204878801918"/>
          <c:w val="0.69075646102071531"/>
          <c:h val="0.79737890718205662"/>
        </c:manualLayout>
      </c:layout>
      <c:pieChart>
        <c:varyColors val="1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30B-479B-87E3-8A78521C5C94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30B-479B-87E3-8A78521C5C94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30B-479B-87E3-8A78521C5C94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30B-479B-87E3-8A78521C5C94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30B-479B-87E3-8A78521C5C94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030B-479B-87E3-8A78521C5C94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030B-479B-87E3-8A78521C5C94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030B-479B-87E3-8A78521C5C94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030B-479B-87E3-8A78521C5C94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030B-479B-87E3-8A78521C5C94}"/>
              </c:ext>
            </c:extLst>
          </c:dPt>
          <c:dPt>
            <c:idx val="1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030B-479B-87E3-8A78521C5C94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Sheet10!$A$4:$A$15</c:f>
              <c:strCache>
                <c:ptCount val="11"/>
                <c:pt idx="0">
                  <c:v>Apparel</c:v>
                </c:pt>
                <c:pt idx="1">
                  <c:v>Book Shop</c:v>
                </c:pt>
                <c:pt idx="2">
                  <c:v>Discs Shop</c:v>
                </c:pt>
                <c:pt idx="3">
                  <c:v>Fan Shop</c:v>
                </c:pt>
                <c:pt idx="4">
                  <c:v>Fitness</c:v>
                </c:pt>
                <c:pt idx="5">
                  <c:v>Footwear</c:v>
                </c:pt>
                <c:pt idx="6">
                  <c:v>Golf</c:v>
                </c:pt>
                <c:pt idx="7">
                  <c:v>Health and Beauty </c:v>
                </c:pt>
                <c:pt idx="8">
                  <c:v>Outdoors</c:v>
                </c:pt>
                <c:pt idx="9">
                  <c:v>Pet Shop</c:v>
                </c:pt>
                <c:pt idx="10">
                  <c:v>Technology</c:v>
                </c:pt>
              </c:strCache>
            </c:strRef>
          </c:cat>
          <c:val>
            <c:numRef>
              <c:f>Sheet10!$B$4:$B$15</c:f>
              <c:numCache>
                <c:formatCode>General</c:formatCode>
                <c:ptCount val="11"/>
                <c:pt idx="0">
                  <c:v>7976255.3412286788</c:v>
                </c:pt>
                <c:pt idx="1">
                  <c:v>12587.399967600082</c:v>
                </c:pt>
                <c:pt idx="2">
                  <c:v>228887.72970846281</c:v>
                </c:pt>
                <c:pt idx="3">
                  <c:v>17113870.940003667</c:v>
                </c:pt>
                <c:pt idx="4">
                  <c:v>397050.89187644655</c:v>
                </c:pt>
                <c:pt idx="5">
                  <c:v>4006498.7676900411</c:v>
                </c:pt>
                <c:pt idx="6">
                  <c:v>4609028.2420881139</c:v>
                </c:pt>
                <c:pt idx="7">
                  <c:v>106080.483077</c:v>
                </c:pt>
                <c:pt idx="8">
                  <c:v>1253351.44983548</c:v>
                </c:pt>
                <c:pt idx="9">
                  <c:v>41524.800752759911</c:v>
                </c:pt>
                <c:pt idx="10">
                  <c:v>1039598.9671439005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6-030B-479B-87E3-8A78521C5C94}"/>
            </c:ext>
          </c:extLst>
        </c:ser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924481030780302"/>
          <c:y val="4.4765569076592723E-2"/>
          <c:w val="0.20408852302553088"/>
          <c:h val="0.95523443092340754"/>
        </c:manualLayout>
      </c:layout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[dataset supplyco hackathon.xlsx]Sheet4!PivotTable2</c:name>
    <c:fmtId val="19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  <c:pivotFmt>
        <c:idx val="56"/>
        <c:marker>
          <c:symbol val="none"/>
        </c:marker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</c:pivotFmt>
      <c:pivotFmt>
        <c:idx val="59"/>
        <c:marker>
          <c:symbol val="none"/>
        </c:marker>
      </c:pivotFmt>
      <c:pivotFmt>
        <c:idx val="60"/>
        <c:marker>
          <c:symbol val="none"/>
        </c:marker>
      </c:pivotFmt>
      <c:pivotFmt>
        <c:idx val="61"/>
        <c:marker>
          <c:symbol val="none"/>
        </c:marker>
      </c:pivotFmt>
      <c:pivotFmt>
        <c:idx val="62"/>
        <c:marker>
          <c:symbol val="none"/>
        </c:marker>
      </c:pivotFmt>
      <c:pivotFmt>
        <c:idx val="63"/>
        <c:marker>
          <c:symbol val="none"/>
        </c:marker>
      </c:pivotFmt>
      <c:pivotFmt>
        <c:idx val="64"/>
        <c:marker>
          <c:symbol val="none"/>
        </c:marker>
      </c:pivotFmt>
      <c:pivotFmt>
        <c:idx val="65"/>
        <c:marker>
          <c:symbol val="none"/>
        </c:marker>
      </c:pivotFmt>
      <c:pivotFmt>
        <c:idx val="66"/>
        <c:marker>
          <c:symbol val="none"/>
        </c:marker>
      </c:pivotFmt>
      <c:pivotFmt>
        <c:idx val="67"/>
        <c:marker>
          <c:symbol val="none"/>
        </c:marker>
      </c:pivotFmt>
      <c:pivotFmt>
        <c:idx val="68"/>
        <c:marker>
          <c:symbol val="none"/>
        </c:marker>
      </c:pivotFmt>
      <c:pivotFmt>
        <c:idx val="69"/>
        <c:marker>
          <c:symbol val="none"/>
        </c:marker>
      </c:pivotFmt>
      <c:pivotFmt>
        <c:idx val="70"/>
        <c:marker>
          <c:symbol val="none"/>
        </c:marker>
      </c:pivotFmt>
      <c:pivotFmt>
        <c:idx val="71"/>
        <c:marker>
          <c:symbol val="none"/>
        </c:marker>
      </c:pivotFmt>
      <c:pivotFmt>
        <c:idx val="72"/>
        <c:marker>
          <c:symbol val="none"/>
        </c:marker>
      </c:pivotFmt>
      <c:pivotFmt>
        <c:idx val="73"/>
        <c:marker>
          <c:symbol val="none"/>
        </c:marker>
      </c:pivotFmt>
      <c:pivotFmt>
        <c:idx val="74"/>
        <c:marker>
          <c:symbol val="none"/>
        </c:marker>
      </c:pivotFmt>
      <c:pivotFmt>
        <c:idx val="75"/>
        <c:marker>
          <c:symbol val="none"/>
        </c:marker>
      </c:pivotFmt>
      <c:pivotFmt>
        <c:idx val="76"/>
        <c:marker>
          <c:symbol val="none"/>
        </c:marker>
      </c:pivotFmt>
      <c:pivotFmt>
        <c:idx val="77"/>
        <c:marker>
          <c:symbol val="none"/>
        </c:marker>
      </c:pivotFmt>
      <c:pivotFmt>
        <c:idx val="78"/>
        <c:marker>
          <c:symbol val="none"/>
        </c:marker>
      </c:pivotFmt>
      <c:pivotFmt>
        <c:idx val="79"/>
        <c:marker>
          <c:symbol val="none"/>
        </c:marker>
      </c:pivotFmt>
      <c:pivotFmt>
        <c:idx val="80"/>
        <c:marker>
          <c:symbol val="none"/>
        </c:marker>
      </c:pivotFmt>
      <c:pivotFmt>
        <c:idx val="81"/>
        <c:marker>
          <c:symbol val="none"/>
        </c:marker>
      </c:pivotFmt>
      <c:pivotFmt>
        <c:idx val="82"/>
        <c:marker>
          <c:symbol val="none"/>
        </c:marker>
      </c:pivotFmt>
      <c:pivotFmt>
        <c:idx val="83"/>
        <c:marker>
          <c:symbol val="none"/>
        </c:marker>
      </c:pivotFmt>
      <c:pivotFmt>
        <c:idx val="84"/>
        <c:marker>
          <c:symbol val="none"/>
        </c:marker>
      </c:pivotFmt>
      <c:pivotFmt>
        <c:idx val="85"/>
        <c:marker>
          <c:symbol val="none"/>
        </c:marker>
      </c:pivotFmt>
      <c:pivotFmt>
        <c:idx val="86"/>
        <c:marker>
          <c:symbol val="none"/>
        </c:marker>
      </c:pivotFmt>
      <c:pivotFmt>
        <c:idx val="87"/>
        <c:marker>
          <c:symbol val="none"/>
        </c:marker>
      </c:pivotFmt>
      <c:pivotFmt>
        <c:idx val="88"/>
        <c:marker>
          <c:symbol val="none"/>
        </c:marker>
      </c:pivotFmt>
      <c:pivotFmt>
        <c:idx val="89"/>
        <c:marker>
          <c:symbol val="none"/>
        </c:marker>
      </c:pivotFmt>
      <c:pivotFmt>
        <c:idx val="90"/>
        <c:marker>
          <c:symbol val="none"/>
        </c:marker>
      </c:pivotFmt>
      <c:pivotFmt>
        <c:idx val="91"/>
        <c:marker>
          <c:symbol val="none"/>
        </c:marker>
      </c:pivotFmt>
      <c:pivotFmt>
        <c:idx val="92"/>
        <c:marker>
          <c:symbol val="none"/>
        </c:marker>
      </c:pivotFmt>
      <c:pivotFmt>
        <c:idx val="93"/>
        <c:marker>
          <c:symbol val="none"/>
        </c:marker>
      </c:pivotFmt>
      <c:pivotFmt>
        <c:idx val="94"/>
        <c:marker>
          <c:symbol val="none"/>
        </c:marker>
      </c:pivotFmt>
      <c:pivotFmt>
        <c:idx val="95"/>
        <c:marker>
          <c:symbol val="none"/>
        </c:marker>
      </c:pivotFmt>
      <c:pivotFmt>
        <c:idx val="96"/>
        <c:marker>
          <c:symbol val="none"/>
        </c:marker>
      </c:pivotFmt>
      <c:pivotFmt>
        <c:idx val="97"/>
        <c:marker>
          <c:symbol val="none"/>
        </c:marker>
      </c:pivotFmt>
      <c:pivotFmt>
        <c:idx val="98"/>
        <c:marker>
          <c:symbol val="none"/>
        </c:marker>
      </c:pivotFmt>
      <c:pivotFmt>
        <c:idx val="99"/>
        <c:marker>
          <c:symbol val="none"/>
        </c:marker>
      </c:pivotFmt>
      <c:pivotFmt>
        <c:idx val="100"/>
        <c:marker>
          <c:symbol val="none"/>
        </c:marker>
      </c:pivotFmt>
      <c:pivotFmt>
        <c:idx val="101"/>
        <c:marker>
          <c:symbol val="none"/>
        </c:marker>
      </c:pivotFmt>
      <c:pivotFmt>
        <c:idx val="102"/>
        <c:marker>
          <c:symbol val="none"/>
        </c:marker>
      </c:pivotFmt>
      <c:pivotFmt>
        <c:idx val="103"/>
        <c:marker>
          <c:symbol val="none"/>
        </c:marker>
      </c:pivotFmt>
      <c:pivotFmt>
        <c:idx val="104"/>
        <c:marker>
          <c:symbol val="none"/>
        </c:marker>
      </c:pivotFmt>
      <c:pivotFmt>
        <c:idx val="105"/>
        <c:marker>
          <c:symbol val="none"/>
        </c:marker>
      </c:pivotFmt>
      <c:pivotFmt>
        <c:idx val="106"/>
        <c:marker>
          <c:symbol val="none"/>
        </c:marker>
      </c:pivotFmt>
      <c:pivotFmt>
        <c:idx val="107"/>
        <c:marker>
          <c:symbol val="none"/>
        </c:marker>
      </c:pivotFmt>
      <c:pivotFmt>
        <c:idx val="108"/>
        <c:marker>
          <c:symbol val="none"/>
        </c:marker>
      </c:pivotFmt>
      <c:pivotFmt>
        <c:idx val="109"/>
        <c:marker>
          <c:symbol val="none"/>
        </c:marker>
      </c:pivotFmt>
      <c:pivotFmt>
        <c:idx val="110"/>
        <c:marker>
          <c:symbol val="none"/>
        </c:marker>
      </c:pivotFmt>
      <c:pivotFmt>
        <c:idx val="111"/>
        <c:marker>
          <c:symbol val="none"/>
        </c:marker>
      </c:pivotFmt>
      <c:pivotFmt>
        <c:idx val="112"/>
        <c:marker>
          <c:symbol val="none"/>
        </c:marker>
      </c:pivotFmt>
      <c:pivotFmt>
        <c:idx val="113"/>
        <c:marker>
          <c:symbol val="none"/>
        </c:marker>
      </c:pivotFmt>
      <c:pivotFmt>
        <c:idx val="114"/>
        <c:marker>
          <c:symbol val="none"/>
        </c:marker>
      </c:pivotFmt>
      <c:pivotFmt>
        <c:idx val="115"/>
        <c:marker>
          <c:symbol val="none"/>
        </c:marker>
      </c:pivotFmt>
      <c:pivotFmt>
        <c:idx val="116"/>
        <c:marker>
          <c:symbol val="none"/>
        </c:marker>
      </c:pivotFmt>
      <c:pivotFmt>
        <c:idx val="117"/>
        <c:marker>
          <c:symbol val="none"/>
        </c:marker>
      </c:pivotFmt>
      <c:pivotFmt>
        <c:idx val="118"/>
        <c:marker>
          <c:symbol val="none"/>
        </c:marker>
      </c:pivotFmt>
      <c:pivotFmt>
        <c:idx val="119"/>
        <c:marker>
          <c:symbol val="none"/>
        </c:marker>
      </c:pivotFmt>
      <c:pivotFmt>
        <c:idx val="120"/>
        <c:marker>
          <c:symbol val="none"/>
        </c:marker>
      </c:pivotFmt>
      <c:pivotFmt>
        <c:idx val="121"/>
        <c:marker>
          <c:symbol val="none"/>
        </c:marker>
      </c:pivotFmt>
      <c:pivotFmt>
        <c:idx val="122"/>
        <c:marker>
          <c:symbol val="none"/>
        </c:marker>
      </c:pivotFmt>
      <c:pivotFmt>
        <c:idx val="123"/>
        <c:marker>
          <c:symbol val="none"/>
        </c:marker>
      </c:pivotFmt>
      <c:pivotFmt>
        <c:idx val="124"/>
        <c:marker>
          <c:symbol val="none"/>
        </c:marker>
      </c:pivotFmt>
      <c:pivotFmt>
        <c:idx val="125"/>
        <c:marker>
          <c:symbol val="none"/>
        </c:marker>
      </c:pivotFmt>
      <c:pivotFmt>
        <c:idx val="126"/>
        <c:marker>
          <c:symbol val="none"/>
        </c:marker>
      </c:pivotFmt>
      <c:pivotFmt>
        <c:idx val="127"/>
        <c:marker>
          <c:symbol val="none"/>
        </c:marker>
      </c:pivotFmt>
      <c:pivotFmt>
        <c:idx val="128"/>
        <c:marker>
          <c:symbol val="none"/>
        </c:marker>
      </c:pivotFmt>
      <c:pivotFmt>
        <c:idx val="129"/>
        <c:marker>
          <c:symbol val="none"/>
        </c:marker>
      </c:pivotFmt>
      <c:pivotFmt>
        <c:idx val="130"/>
        <c:marker>
          <c:symbol val="none"/>
        </c:marker>
      </c:pivotFmt>
      <c:pivotFmt>
        <c:idx val="131"/>
        <c:marker>
          <c:symbol val="none"/>
        </c:marker>
      </c:pivotFmt>
      <c:pivotFmt>
        <c:idx val="132"/>
        <c:marker>
          <c:symbol val="none"/>
        </c:marker>
      </c:pivotFmt>
      <c:pivotFmt>
        <c:idx val="133"/>
        <c:marker>
          <c:symbol val="none"/>
        </c:marker>
      </c:pivotFmt>
      <c:pivotFmt>
        <c:idx val="134"/>
        <c:marker>
          <c:symbol val="none"/>
        </c:marker>
      </c:pivotFmt>
      <c:pivotFmt>
        <c:idx val="135"/>
        <c:marker>
          <c:symbol val="none"/>
        </c:marker>
      </c:pivotFmt>
      <c:pivotFmt>
        <c:idx val="136"/>
        <c:marker>
          <c:symbol val="none"/>
        </c:marker>
      </c:pivotFmt>
      <c:pivotFmt>
        <c:idx val="137"/>
        <c:marker>
          <c:symbol val="none"/>
        </c:marker>
      </c:pivotFmt>
      <c:pivotFmt>
        <c:idx val="138"/>
        <c:marker>
          <c:symbol val="none"/>
        </c:marker>
      </c:pivotFmt>
      <c:pivotFmt>
        <c:idx val="139"/>
        <c:marker>
          <c:symbol val="none"/>
        </c:marker>
      </c:pivotFmt>
      <c:pivotFmt>
        <c:idx val="140"/>
        <c:marker>
          <c:symbol val="none"/>
        </c:marker>
      </c:pivotFmt>
      <c:pivotFmt>
        <c:idx val="141"/>
        <c:marker>
          <c:symbol val="none"/>
        </c:marker>
      </c:pivotFmt>
      <c:pivotFmt>
        <c:idx val="142"/>
        <c:marker>
          <c:symbol val="none"/>
        </c:marker>
      </c:pivotFmt>
      <c:pivotFmt>
        <c:idx val="143"/>
        <c:marker>
          <c:symbol val="none"/>
        </c:marker>
      </c:pivotFmt>
      <c:pivotFmt>
        <c:idx val="144"/>
        <c:marker>
          <c:symbol val="none"/>
        </c:marker>
      </c:pivotFmt>
      <c:pivotFmt>
        <c:idx val="145"/>
        <c:marker>
          <c:symbol val="none"/>
        </c:marker>
      </c:pivotFmt>
      <c:pivotFmt>
        <c:idx val="146"/>
        <c:marker>
          <c:symbol val="none"/>
        </c:marker>
      </c:pivotFmt>
      <c:pivotFmt>
        <c:idx val="147"/>
        <c:marker>
          <c:symbol val="none"/>
        </c:marker>
      </c:pivotFmt>
      <c:pivotFmt>
        <c:idx val="148"/>
        <c:marker>
          <c:symbol val="none"/>
        </c:marker>
      </c:pivotFmt>
      <c:pivotFmt>
        <c:idx val="149"/>
        <c:marker>
          <c:symbol val="none"/>
        </c:marker>
      </c:pivotFmt>
      <c:pivotFmt>
        <c:idx val="150"/>
        <c:marker>
          <c:symbol val="none"/>
        </c:marker>
      </c:pivotFmt>
      <c:pivotFmt>
        <c:idx val="151"/>
        <c:marker>
          <c:symbol val="none"/>
        </c:marker>
      </c:pivotFmt>
      <c:pivotFmt>
        <c:idx val="152"/>
        <c:marker>
          <c:symbol val="none"/>
        </c:marker>
      </c:pivotFmt>
      <c:pivotFmt>
        <c:idx val="153"/>
        <c:marker>
          <c:symbol val="none"/>
        </c:marker>
      </c:pivotFmt>
      <c:pivotFmt>
        <c:idx val="154"/>
        <c:marker>
          <c:symbol val="none"/>
        </c:marker>
      </c:pivotFmt>
      <c:pivotFmt>
        <c:idx val="155"/>
        <c:marker>
          <c:symbol val="none"/>
        </c:marker>
      </c:pivotFmt>
      <c:pivotFmt>
        <c:idx val="156"/>
        <c:marker>
          <c:symbol val="none"/>
        </c:marker>
      </c:pivotFmt>
      <c:pivotFmt>
        <c:idx val="157"/>
        <c:marker>
          <c:symbol val="none"/>
        </c:marker>
      </c:pivotFmt>
      <c:pivotFmt>
        <c:idx val="158"/>
        <c:marker>
          <c:symbol val="none"/>
        </c:marker>
      </c:pivotFmt>
      <c:pivotFmt>
        <c:idx val="159"/>
        <c:marker>
          <c:symbol val="none"/>
        </c:marker>
      </c:pivotFmt>
      <c:pivotFmt>
        <c:idx val="160"/>
        <c:marker>
          <c:symbol val="none"/>
        </c:marker>
      </c:pivotFmt>
      <c:pivotFmt>
        <c:idx val="161"/>
        <c:marker>
          <c:symbol val="none"/>
        </c:marker>
      </c:pivotFmt>
      <c:pivotFmt>
        <c:idx val="162"/>
        <c:marker>
          <c:symbol val="none"/>
        </c:marker>
      </c:pivotFmt>
      <c:pivotFmt>
        <c:idx val="163"/>
        <c:marker>
          <c:symbol val="none"/>
        </c:marker>
      </c:pivotFmt>
      <c:pivotFmt>
        <c:idx val="164"/>
        <c:marker>
          <c:symbol val="none"/>
        </c:marker>
      </c:pivotFmt>
      <c:pivotFmt>
        <c:idx val="165"/>
        <c:marker>
          <c:symbol val="none"/>
        </c:marker>
      </c:pivotFmt>
      <c:pivotFmt>
        <c:idx val="166"/>
        <c:marker>
          <c:symbol val="none"/>
        </c:marker>
      </c:pivotFmt>
      <c:pivotFmt>
        <c:idx val="167"/>
        <c:marker>
          <c:symbol val="none"/>
        </c:marker>
      </c:pivotFmt>
      <c:pivotFmt>
        <c:idx val="168"/>
        <c:marker>
          <c:symbol val="none"/>
        </c:marker>
      </c:pivotFmt>
      <c:pivotFmt>
        <c:idx val="169"/>
        <c:marker>
          <c:symbol val="none"/>
        </c:marker>
      </c:pivotFmt>
      <c:pivotFmt>
        <c:idx val="170"/>
        <c:marker>
          <c:symbol val="none"/>
        </c:marker>
      </c:pivotFmt>
      <c:pivotFmt>
        <c:idx val="171"/>
        <c:marker>
          <c:symbol val="none"/>
        </c:marker>
      </c:pivotFmt>
      <c:pivotFmt>
        <c:idx val="172"/>
        <c:marker>
          <c:symbol val="none"/>
        </c:marker>
      </c:pivotFmt>
      <c:pivotFmt>
        <c:idx val="173"/>
        <c:marker>
          <c:symbol val="none"/>
        </c:marker>
      </c:pivotFmt>
      <c:pivotFmt>
        <c:idx val="174"/>
        <c:marker>
          <c:symbol val="none"/>
        </c:marker>
      </c:pivotFmt>
      <c:pivotFmt>
        <c:idx val="175"/>
        <c:marker>
          <c:symbol val="none"/>
        </c:marker>
      </c:pivotFmt>
      <c:pivotFmt>
        <c:idx val="176"/>
        <c:marker>
          <c:symbol val="none"/>
        </c:marker>
      </c:pivotFmt>
      <c:pivotFmt>
        <c:idx val="177"/>
        <c:marker>
          <c:symbol val="none"/>
        </c:marker>
      </c:pivotFmt>
      <c:pivotFmt>
        <c:idx val="178"/>
        <c:marker>
          <c:symbol val="none"/>
        </c:marker>
      </c:pivotFmt>
      <c:pivotFmt>
        <c:idx val="179"/>
        <c:marker>
          <c:symbol val="none"/>
        </c:marker>
      </c:pivotFmt>
      <c:pivotFmt>
        <c:idx val="180"/>
        <c:marker>
          <c:symbol val="none"/>
        </c:marker>
      </c:pivotFmt>
      <c:pivotFmt>
        <c:idx val="181"/>
        <c:marker>
          <c:symbol val="none"/>
        </c:marker>
      </c:pivotFmt>
      <c:pivotFmt>
        <c:idx val="182"/>
        <c:marker>
          <c:symbol val="none"/>
        </c:marker>
      </c:pivotFmt>
      <c:pivotFmt>
        <c:idx val="183"/>
        <c:marker>
          <c:symbol val="none"/>
        </c:marker>
      </c:pivotFmt>
      <c:pivotFmt>
        <c:idx val="184"/>
        <c:marker>
          <c:symbol val="none"/>
        </c:marker>
      </c:pivotFmt>
      <c:pivotFmt>
        <c:idx val="185"/>
        <c:marker>
          <c:symbol val="none"/>
        </c:marker>
      </c:pivotFmt>
      <c:pivotFmt>
        <c:idx val="186"/>
        <c:marker>
          <c:symbol val="none"/>
        </c:marker>
      </c:pivotFmt>
      <c:pivotFmt>
        <c:idx val="187"/>
        <c:marker>
          <c:symbol val="none"/>
        </c:marker>
      </c:pivotFmt>
      <c:pivotFmt>
        <c:idx val="188"/>
        <c:marker>
          <c:symbol val="none"/>
        </c:marker>
      </c:pivotFmt>
      <c:pivotFmt>
        <c:idx val="189"/>
        <c:marker>
          <c:symbol val="none"/>
        </c:marker>
      </c:pivotFmt>
      <c:pivotFmt>
        <c:idx val="190"/>
        <c:marker>
          <c:symbol val="none"/>
        </c:marker>
      </c:pivotFmt>
      <c:pivotFmt>
        <c:idx val="191"/>
        <c:marker>
          <c:symbol val="none"/>
        </c:marker>
      </c:pivotFmt>
      <c:pivotFmt>
        <c:idx val="192"/>
        <c:marker>
          <c:symbol val="none"/>
        </c:marker>
      </c:pivotFmt>
      <c:pivotFmt>
        <c:idx val="193"/>
        <c:marker>
          <c:symbol val="none"/>
        </c:marker>
      </c:pivotFmt>
      <c:pivotFmt>
        <c:idx val="194"/>
        <c:marker>
          <c:symbol val="none"/>
        </c:marker>
      </c:pivotFmt>
      <c:pivotFmt>
        <c:idx val="195"/>
        <c:marker>
          <c:symbol val="none"/>
        </c:marker>
      </c:pivotFmt>
      <c:pivotFmt>
        <c:idx val="196"/>
        <c:marker>
          <c:symbol val="none"/>
        </c:marker>
      </c:pivotFmt>
      <c:pivotFmt>
        <c:idx val="197"/>
        <c:marker>
          <c:symbol val="none"/>
        </c:marker>
      </c:pivotFmt>
      <c:pivotFmt>
        <c:idx val="198"/>
        <c:marker>
          <c:symbol val="none"/>
        </c:marker>
      </c:pivotFmt>
      <c:pivotFmt>
        <c:idx val="199"/>
        <c:marker>
          <c:symbol val="none"/>
        </c:marker>
      </c:pivotFmt>
      <c:pivotFmt>
        <c:idx val="200"/>
        <c:marker>
          <c:symbol val="none"/>
        </c:marker>
      </c:pivotFmt>
      <c:pivotFmt>
        <c:idx val="201"/>
        <c:marker>
          <c:symbol val="none"/>
        </c:marker>
      </c:pivotFmt>
      <c:pivotFmt>
        <c:idx val="202"/>
        <c:marker>
          <c:symbol val="none"/>
        </c:marker>
      </c:pivotFmt>
      <c:pivotFmt>
        <c:idx val="203"/>
        <c:marker>
          <c:symbol val="none"/>
        </c:marker>
      </c:pivotFmt>
      <c:pivotFmt>
        <c:idx val="204"/>
        <c:marker>
          <c:symbol val="none"/>
        </c:marker>
      </c:pivotFmt>
      <c:pivotFmt>
        <c:idx val="205"/>
        <c:marker>
          <c:symbol val="none"/>
        </c:marker>
      </c:pivotFmt>
      <c:pivotFmt>
        <c:idx val="206"/>
        <c:marker>
          <c:symbol val="none"/>
        </c:marker>
      </c:pivotFmt>
      <c:pivotFmt>
        <c:idx val="207"/>
        <c:marker>
          <c:symbol val="none"/>
        </c:marker>
      </c:pivotFmt>
      <c:pivotFmt>
        <c:idx val="208"/>
        <c:marker>
          <c:symbol val="none"/>
        </c:marker>
      </c:pivotFmt>
      <c:pivotFmt>
        <c:idx val="209"/>
        <c:marker>
          <c:symbol val="none"/>
        </c:marker>
      </c:pivotFmt>
      <c:pivotFmt>
        <c:idx val="210"/>
        <c:marker>
          <c:symbol val="none"/>
        </c:marker>
      </c:pivotFmt>
      <c:pivotFmt>
        <c:idx val="211"/>
        <c:marker>
          <c:symbol val="none"/>
        </c:marker>
      </c:pivotFmt>
      <c:pivotFmt>
        <c:idx val="212"/>
        <c:marker>
          <c:symbol val="none"/>
        </c:marker>
      </c:pivotFmt>
      <c:pivotFmt>
        <c:idx val="213"/>
        <c:marker>
          <c:symbol val="none"/>
        </c:marker>
      </c:pivotFmt>
      <c:pivotFmt>
        <c:idx val="214"/>
        <c:marker>
          <c:symbol val="none"/>
        </c:marker>
      </c:pivotFmt>
      <c:pivotFmt>
        <c:idx val="215"/>
        <c:marker>
          <c:symbol val="none"/>
        </c:marker>
      </c:pivotFmt>
      <c:pivotFmt>
        <c:idx val="216"/>
        <c:marker>
          <c:symbol val="none"/>
        </c:marker>
      </c:pivotFmt>
      <c:pivotFmt>
        <c:idx val="217"/>
        <c:marker>
          <c:symbol val="none"/>
        </c:marker>
      </c:pivotFmt>
      <c:pivotFmt>
        <c:idx val="218"/>
        <c:marker>
          <c:symbol val="none"/>
        </c:marker>
      </c:pivotFmt>
      <c:pivotFmt>
        <c:idx val="219"/>
        <c:marker>
          <c:symbol val="none"/>
        </c:marker>
      </c:pivotFmt>
      <c:pivotFmt>
        <c:idx val="220"/>
        <c:marker>
          <c:symbol val="none"/>
        </c:marker>
      </c:pivotFmt>
      <c:pivotFmt>
        <c:idx val="221"/>
        <c:marker>
          <c:symbol val="none"/>
        </c:marker>
      </c:pivotFmt>
      <c:pivotFmt>
        <c:idx val="222"/>
        <c:marker>
          <c:symbol val="none"/>
        </c:marker>
      </c:pivotFmt>
      <c:pivotFmt>
        <c:idx val="223"/>
        <c:marker>
          <c:symbol val="none"/>
        </c:marker>
      </c:pivotFmt>
      <c:pivotFmt>
        <c:idx val="224"/>
        <c:marker>
          <c:symbol val="none"/>
        </c:marker>
      </c:pivotFmt>
      <c:pivotFmt>
        <c:idx val="225"/>
        <c:marker>
          <c:symbol val="none"/>
        </c:marker>
      </c:pivotFmt>
      <c:pivotFmt>
        <c:idx val="226"/>
        <c:marker>
          <c:symbol val="none"/>
        </c:marker>
      </c:pivotFmt>
      <c:pivotFmt>
        <c:idx val="227"/>
        <c:marker>
          <c:symbol val="none"/>
        </c:marker>
      </c:pivotFmt>
      <c:pivotFmt>
        <c:idx val="228"/>
        <c:marker>
          <c:symbol val="none"/>
        </c:marker>
      </c:pivotFmt>
      <c:pivotFmt>
        <c:idx val="229"/>
        <c:marker>
          <c:symbol val="none"/>
        </c:marker>
      </c:pivotFmt>
      <c:pivotFmt>
        <c:idx val="230"/>
        <c:marker>
          <c:symbol val="none"/>
        </c:marker>
      </c:pivotFmt>
      <c:pivotFmt>
        <c:idx val="231"/>
        <c:marker>
          <c:symbol val="none"/>
        </c:marker>
      </c:pivotFmt>
      <c:pivotFmt>
        <c:idx val="232"/>
        <c:marker>
          <c:symbol val="none"/>
        </c:marker>
      </c:pivotFmt>
      <c:pivotFmt>
        <c:idx val="233"/>
        <c:marker>
          <c:symbol val="none"/>
        </c:marker>
      </c:pivotFmt>
      <c:pivotFmt>
        <c:idx val="234"/>
        <c:marker>
          <c:symbol val="none"/>
        </c:marker>
      </c:pivotFmt>
      <c:pivotFmt>
        <c:idx val="235"/>
        <c:marker>
          <c:symbol val="none"/>
        </c:marker>
      </c:pivotFmt>
      <c:pivotFmt>
        <c:idx val="236"/>
        <c:marker>
          <c:symbol val="none"/>
        </c:marker>
      </c:pivotFmt>
      <c:pivotFmt>
        <c:idx val="237"/>
        <c:marker>
          <c:symbol val="none"/>
        </c:marker>
      </c:pivotFmt>
      <c:pivotFmt>
        <c:idx val="238"/>
        <c:marker>
          <c:symbol val="none"/>
        </c:marker>
      </c:pivotFmt>
      <c:pivotFmt>
        <c:idx val="239"/>
        <c:marker>
          <c:symbol val="none"/>
        </c:marker>
      </c:pivotFmt>
      <c:pivotFmt>
        <c:idx val="240"/>
        <c:marker>
          <c:symbol val="none"/>
        </c:marker>
      </c:pivotFmt>
      <c:pivotFmt>
        <c:idx val="241"/>
        <c:marker>
          <c:symbol val="none"/>
        </c:marker>
      </c:pivotFmt>
      <c:pivotFmt>
        <c:idx val="242"/>
        <c:marker>
          <c:symbol val="none"/>
        </c:marker>
      </c:pivotFmt>
      <c:pivotFmt>
        <c:idx val="243"/>
        <c:marker>
          <c:symbol val="none"/>
        </c:marker>
      </c:pivotFmt>
      <c:pivotFmt>
        <c:idx val="244"/>
        <c:marker>
          <c:symbol val="none"/>
        </c:marker>
      </c:pivotFmt>
      <c:pivotFmt>
        <c:idx val="245"/>
        <c:marker>
          <c:symbol val="none"/>
        </c:marker>
      </c:pivotFmt>
      <c:pivotFmt>
        <c:idx val="246"/>
        <c:marker>
          <c:symbol val="none"/>
        </c:marker>
      </c:pivotFmt>
      <c:pivotFmt>
        <c:idx val="247"/>
        <c:marker>
          <c:symbol val="none"/>
        </c:marker>
      </c:pivotFmt>
      <c:pivotFmt>
        <c:idx val="248"/>
        <c:marker>
          <c:symbol val="none"/>
        </c:marker>
      </c:pivotFmt>
      <c:pivotFmt>
        <c:idx val="249"/>
        <c:marker>
          <c:symbol val="none"/>
        </c:marker>
      </c:pivotFmt>
      <c:pivotFmt>
        <c:idx val="250"/>
        <c:marker>
          <c:symbol val="none"/>
        </c:marker>
      </c:pivotFmt>
      <c:pivotFmt>
        <c:idx val="251"/>
        <c:marker>
          <c:symbol val="none"/>
        </c:marker>
      </c:pivotFmt>
      <c:pivotFmt>
        <c:idx val="252"/>
        <c:marker>
          <c:symbol val="none"/>
        </c:marker>
      </c:pivotFmt>
      <c:pivotFmt>
        <c:idx val="253"/>
        <c:marker>
          <c:symbol val="none"/>
        </c:marker>
      </c:pivotFmt>
      <c:pivotFmt>
        <c:idx val="254"/>
        <c:marker>
          <c:symbol val="none"/>
        </c:marker>
      </c:pivotFmt>
      <c:pivotFmt>
        <c:idx val="255"/>
        <c:marker>
          <c:symbol val="none"/>
        </c:marker>
      </c:pivotFmt>
      <c:pivotFmt>
        <c:idx val="256"/>
        <c:marker>
          <c:symbol val="none"/>
        </c:marker>
      </c:pivotFmt>
      <c:pivotFmt>
        <c:idx val="257"/>
        <c:marker>
          <c:symbol val="none"/>
        </c:marker>
      </c:pivotFmt>
      <c:pivotFmt>
        <c:idx val="258"/>
        <c:marker>
          <c:symbol val="none"/>
        </c:marker>
      </c:pivotFmt>
      <c:pivotFmt>
        <c:idx val="259"/>
        <c:marker>
          <c:symbol val="none"/>
        </c:marker>
      </c:pivotFmt>
      <c:pivotFmt>
        <c:idx val="260"/>
        <c:marker>
          <c:symbol val="none"/>
        </c:marker>
      </c:pivotFmt>
      <c:pivotFmt>
        <c:idx val="261"/>
        <c:marker>
          <c:symbol val="none"/>
        </c:marker>
      </c:pivotFmt>
      <c:pivotFmt>
        <c:idx val="262"/>
        <c:marker>
          <c:symbol val="none"/>
        </c:marker>
      </c:pivotFmt>
      <c:pivotFmt>
        <c:idx val="263"/>
        <c:marker>
          <c:symbol val="none"/>
        </c:marker>
      </c:pivotFmt>
      <c:pivotFmt>
        <c:idx val="264"/>
        <c:marker>
          <c:symbol val="none"/>
        </c:marker>
      </c:pivotFmt>
      <c:pivotFmt>
        <c:idx val="265"/>
        <c:marker>
          <c:symbol val="none"/>
        </c:marker>
      </c:pivotFmt>
      <c:pivotFmt>
        <c:idx val="266"/>
        <c:marker>
          <c:symbol val="none"/>
        </c:marker>
      </c:pivotFmt>
      <c:pivotFmt>
        <c:idx val="267"/>
        <c:marker>
          <c:symbol val="none"/>
        </c:marker>
      </c:pivotFmt>
      <c:pivotFmt>
        <c:idx val="268"/>
        <c:marker>
          <c:symbol val="none"/>
        </c:marker>
      </c:pivotFmt>
      <c:pivotFmt>
        <c:idx val="269"/>
        <c:marker>
          <c:symbol val="none"/>
        </c:marker>
      </c:pivotFmt>
      <c:pivotFmt>
        <c:idx val="270"/>
        <c:marker>
          <c:symbol val="none"/>
        </c:marker>
      </c:pivotFmt>
      <c:pivotFmt>
        <c:idx val="271"/>
        <c:marker>
          <c:symbol val="none"/>
        </c:marker>
      </c:pivotFmt>
      <c:pivotFmt>
        <c:idx val="272"/>
        <c:marker>
          <c:symbol val="none"/>
        </c:marker>
      </c:pivotFmt>
      <c:pivotFmt>
        <c:idx val="273"/>
        <c:marker>
          <c:symbol val="none"/>
        </c:marker>
      </c:pivotFmt>
      <c:pivotFmt>
        <c:idx val="274"/>
        <c:marker>
          <c:symbol val="none"/>
        </c:marker>
      </c:pivotFmt>
      <c:pivotFmt>
        <c:idx val="275"/>
        <c:marker>
          <c:symbol val="none"/>
        </c:marker>
      </c:pivotFmt>
      <c:pivotFmt>
        <c:idx val="276"/>
        <c:marker>
          <c:symbol val="none"/>
        </c:marker>
      </c:pivotFmt>
      <c:pivotFmt>
        <c:idx val="277"/>
        <c:marker>
          <c:symbol val="none"/>
        </c:marker>
      </c:pivotFmt>
      <c:pivotFmt>
        <c:idx val="278"/>
        <c:marker>
          <c:symbol val="none"/>
        </c:marker>
      </c:pivotFmt>
      <c:pivotFmt>
        <c:idx val="279"/>
        <c:marker>
          <c:symbol val="none"/>
        </c:marker>
      </c:pivotFmt>
      <c:pivotFmt>
        <c:idx val="280"/>
        <c:marker>
          <c:symbol val="none"/>
        </c:marker>
      </c:pivotFmt>
      <c:pivotFmt>
        <c:idx val="281"/>
        <c:marker>
          <c:symbol val="none"/>
        </c:marker>
      </c:pivotFmt>
      <c:pivotFmt>
        <c:idx val="282"/>
        <c:marker>
          <c:symbol val="none"/>
        </c:marker>
      </c:pivotFmt>
      <c:pivotFmt>
        <c:idx val="283"/>
        <c:marker>
          <c:symbol val="none"/>
        </c:marker>
      </c:pivotFmt>
      <c:pivotFmt>
        <c:idx val="284"/>
        <c:marker>
          <c:symbol val="none"/>
        </c:marker>
      </c:pivotFmt>
      <c:pivotFmt>
        <c:idx val="285"/>
        <c:marker>
          <c:symbol val="none"/>
        </c:marker>
      </c:pivotFmt>
      <c:pivotFmt>
        <c:idx val="286"/>
        <c:marker>
          <c:symbol val="none"/>
        </c:marker>
      </c:pivotFmt>
      <c:pivotFmt>
        <c:idx val="287"/>
        <c:marker>
          <c:symbol val="none"/>
        </c:marker>
      </c:pivotFmt>
      <c:pivotFmt>
        <c:idx val="288"/>
        <c:marker>
          <c:symbol val="none"/>
        </c:marker>
      </c:pivotFmt>
      <c:pivotFmt>
        <c:idx val="289"/>
        <c:marker>
          <c:symbol val="none"/>
        </c:marker>
      </c:pivotFmt>
      <c:pivotFmt>
        <c:idx val="290"/>
        <c:marker>
          <c:symbol val="none"/>
        </c:marker>
      </c:pivotFmt>
      <c:pivotFmt>
        <c:idx val="291"/>
        <c:marker>
          <c:symbol val="none"/>
        </c:marker>
      </c:pivotFmt>
      <c:pivotFmt>
        <c:idx val="292"/>
        <c:marker>
          <c:symbol val="none"/>
        </c:marker>
      </c:pivotFmt>
      <c:pivotFmt>
        <c:idx val="293"/>
        <c:marker>
          <c:symbol val="none"/>
        </c:marker>
      </c:pivotFmt>
      <c:pivotFmt>
        <c:idx val="294"/>
        <c:marker>
          <c:symbol val="none"/>
        </c:marker>
      </c:pivotFmt>
      <c:pivotFmt>
        <c:idx val="295"/>
        <c:marker>
          <c:symbol val="none"/>
        </c:marker>
      </c:pivotFmt>
      <c:pivotFmt>
        <c:idx val="296"/>
        <c:marker>
          <c:symbol val="none"/>
        </c:marker>
      </c:pivotFmt>
      <c:pivotFmt>
        <c:idx val="297"/>
        <c:marker>
          <c:symbol val="none"/>
        </c:marker>
      </c:pivotFmt>
      <c:pivotFmt>
        <c:idx val="298"/>
        <c:marker>
          <c:symbol val="none"/>
        </c:marker>
      </c:pivotFmt>
      <c:pivotFmt>
        <c:idx val="299"/>
        <c:marker>
          <c:symbol val="none"/>
        </c:marker>
      </c:pivotFmt>
      <c:pivotFmt>
        <c:idx val="300"/>
        <c:marker>
          <c:symbol val="none"/>
        </c:marker>
      </c:pivotFmt>
      <c:pivotFmt>
        <c:idx val="301"/>
        <c:marker>
          <c:symbol val="none"/>
        </c:marker>
      </c:pivotFmt>
      <c:pivotFmt>
        <c:idx val="302"/>
        <c:marker>
          <c:symbol val="none"/>
        </c:marker>
      </c:pivotFmt>
      <c:pivotFmt>
        <c:idx val="303"/>
        <c:marker>
          <c:symbol val="none"/>
        </c:marker>
      </c:pivotFmt>
      <c:pivotFmt>
        <c:idx val="304"/>
        <c:marker>
          <c:symbol val="none"/>
        </c:marker>
      </c:pivotFmt>
      <c:pivotFmt>
        <c:idx val="305"/>
        <c:marker>
          <c:symbol val="none"/>
        </c:marker>
      </c:pivotFmt>
      <c:pivotFmt>
        <c:idx val="306"/>
        <c:marker>
          <c:symbol val="none"/>
        </c:marker>
      </c:pivotFmt>
      <c:pivotFmt>
        <c:idx val="307"/>
        <c:marker>
          <c:symbol val="none"/>
        </c:marker>
      </c:pivotFmt>
      <c:pivotFmt>
        <c:idx val="308"/>
        <c:marker>
          <c:symbol val="none"/>
        </c:marker>
      </c:pivotFmt>
      <c:pivotFmt>
        <c:idx val="309"/>
        <c:marker>
          <c:symbol val="none"/>
        </c:marker>
      </c:pivotFmt>
      <c:pivotFmt>
        <c:idx val="310"/>
        <c:marker>
          <c:symbol val="none"/>
        </c:marker>
      </c:pivotFmt>
      <c:pivotFmt>
        <c:idx val="311"/>
        <c:marker>
          <c:symbol val="none"/>
        </c:marker>
      </c:pivotFmt>
      <c:pivotFmt>
        <c:idx val="312"/>
        <c:marker>
          <c:symbol val="none"/>
        </c:marker>
      </c:pivotFmt>
      <c:pivotFmt>
        <c:idx val="313"/>
        <c:marker>
          <c:symbol val="none"/>
        </c:marker>
      </c:pivotFmt>
      <c:pivotFmt>
        <c:idx val="314"/>
        <c:marker>
          <c:symbol val="none"/>
        </c:marker>
      </c:pivotFmt>
      <c:pivotFmt>
        <c:idx val="315"/>
        <c:marker>
          <c:symbol val="none"/>
        </c:marker>
      </c:pivotFmt>
      <c:pivotFmt>
        <c:idx val="316"/>
        <c:marker>
          <c:symbol val="none"/>
        </c:marker>
      </c:pivotFmt>
      <c:pivotFmt>
        <c:idx val="317"/>
        <c:marker>
          <c:symbol val="none"/>
        </c:marker>
      </c:pivotFmt>
      <c:pivotFmt>
        <c:idx val="318"/>
        <c:marker>
          <c:symbol val="none"/>
        </c:marker>
      </c:pivotFmt>
      <c:pivotFmt>
        <c:idx val="319"/>
        <c:marker>
          <c:symbol val="none"/>
        </c:marker>
      </c:pivotFmt>
      <c:pivotFmt>
        <c:idx val="320"/>
        <c:marker>
          <c:symbol val="none"/>
        </c:marker>
      </c:pivotFmt>
      <c:pivotFmt>
        <c:idx val="321"/>
        <c:marker>
          <c:symbol val="none"/>
        </c:marker>
      </c:pivotFmt>
      <c:pivotFmt>
        <c:idx val="322"/>
        <c:marker>
          <c:symbol val="none"/>
        </c:marker>
      </c:pivotFmt>
      <c:pivotFmt>
        <c:idx val="323"/>
        <c:marker>
          <c:symbol val="none"/>
        </c:marker>
      </c:pivotFmt>
      <c:pivotFmt>
        <c:idx val="324"/>
        <c:marker>
          <c:symbol val="none"/>
        </c:marker>
      </c:pivotFmt>
      <c:pivotFmt>
        <c:idx val="325"/>
        <c:marker>
          <c:symbol val="none"/>
        </c:marker>
      </c:pivotFmt>
      <c:pivotFmt>
        <c:idx val="326"/>
        <c:marker>
          <c:symbol val="none"/>
        </c:marker>
      </c:pivotFmt>
      <c:pivotFmt>
        <c:idx val="327"/>
        <c:marker>
          <c:symbol val="none"/>
        </c:marker>
      </c:pivotFmt>
      <c:pivotFmt>
        <c:idx val="328"/>
        <c:marker>
          <c:symbol val="none"/>
        </c:marker>
      </c:pivotFmt>
      <c:pivotFmt>
        <c:idx val="329"/>
        <c:marker>
          <c:symbol val="none"/>
        </c:marker>
      </c:pivotFmt>
      <c:pivotFmt>
        <c:idx val="330"/>
        <c:marker>
          <c:symbol val="none"/>
        </c:marker>
      </c:pivotFmt>
      <c:pivotFmt>
        <c:idx val="331"/>
        <c:marker>
          <c:symbol val="none"/>
        </c:marker>
      </c:pivotFmt>
      <c:pivotFmt>
        <c:idx val="332"/>
        <c:marker>
          <c:symbol val="none"/>
        </c:marker>
      </c:pivotFmt>
      <c:pivotFmt>
        <c:idx val="333"/>
        <c:marker>
          <c:symbol val="none"/>
        </c:marker>
      </c:pivotFmt>
      <c:pivotFmt>
        <c:idx val="334"/>
        <c:marker>
          <c:symbol val="none"/>
        </c:marker>
      </c:pivotFmt>
      <c:pivotFmt>
        <c:idx val="335"/>
        <c:marker>
          <c:symbol val="none"/>
        </c:marker>
      </c:pivotFmt>
      <c:pivotFmt>
        <c:idx val="336"/>
        <c:marker>
          <c:symbol val="none"/>
        </c:marker>
      </c:pivotFmt>
      <c:pivotFmt>
        <c:idx val="337"/>
        <c:marker>
          <c:symbol val="none"/>
        </c:marker>
      </c:pivotFmt>
      <c:pivotFmt>
        <c:idx val="338"/>
        <c:marker>
          <c:symbol val="none"/>
        </c:marker>
      </c:pivotFmt>
      <c:pivotFmt>
        <c:idx val="339"/>
        <c:marker>
          <c:symbol val="none"/>
        </c:marker>
      </c:pivotFmt>
      <c:pivotFmt>
        <c:idx val="340"/>
        <c:marker>
          <c:symbol val="none"/>
        </c:marker>
      </c:pivotFmt>
      <c:pivotFmt>
        <c:idx val="341"/>
        <c:marker>
          <c:symbol val="none"/>
        </c:marker>
      </c:pivotFmt>
      <c:pivotFmt>
        <c:idx val="342"/>
        <c:marker>
          <c:symbol val="none"/>
        </c:marker>
      </c:pivotFmt>
      <c:pivotFmt>
        <c:idx val="343"/>
        <c:marker>
          <c:symbol val="none"/>
        </c:marker>
      </c:pivotFmt>
      <c:pivotFmt>
        <c:idx val="344"/>
        <c:marker>
          <c:symbol val="none"/>
        </c:marker>
      </c:pivotFmt>
      <c:pivotFmt>
        <c:idx val="345"/>
        <c:marker>
          <c:symbol val="none"/>
        </c:marker>
      </c:pivotFmt>
      <c:pivotFmt>
        <c:idx val="346"/>
        <c:marker>
          <c:symbol val="none"/>
        </c:marker>
      </c:pivotFmt>
      <c:pivotFmt>
        <c:idx val="347"/>
        <c:marker>
          <c:symbol val="none"/>
        </c:marker>
      </c:pivotFmt>
      <c:pivotFmt>
        <c:idx val="348"/>
        <c:marker>
          <c:symbol val="none"/>
        </c:marker>
      </c:pivotFmt>
      <c:pivotFmt>
        <c:idx val="349"/>
        <c:marker>
          <c:symbol val="none"/>
        </c:marker>
      </c:pivotFmt>
      <c:pivotFmt>
        <c:idx val="350"/>
        <c:marker>
          <c:symbol val="none"/>
        </c:marker>
      </c:pivotFmt>
      <c:pivotFmt>
        <c:idx val="351"/>
        <c:marker>
          <c:symbol val="none"/>
        </c:marker>
      </c:pivotFmt>
      <c:pivotFmt>
        <c:idx val="352"/>
        <c:marker>
          <c:symbol val="none"/>
        </c:marker>
      </c:pivotFmt>
      <c:pivotFmt>
        <c:idx val="353"/>
        <c:marker>
          <c:symbol val="none"/>
        </c:marker>
      </c:pivotFmt>
      <c:pivotFmt>
        <c:idx val="354"/>
        <c:marker>
          <c:symbol val="none"/>
        </c:marker>
      </c:pivotFmt>
      <c:pivotFmt>
        <c:idx val="355"/>
        <c:marker>
          <c:symbol val="none"/>
        </c:marker>
      </c:pivotFmt>
      <c:pivotFmt>
        <c:idx val="356"/>
        <c:marker>
          <c:symbol val="none"/>
        </c:marker>
      </c:pivotFmt>
      <c:pivotFmt>
        <c:idx val="357"/>
        <c:marker>
          <c:symbol val="none"/>
        </c:marker>
      </c:pivotFmt>
      <c:pivotFmt>
        <c:idx val="358"/>
        <c:marker>
          <c:symbol val="none"/>
        </c:marker>
      </c:pivotFmt>
      <c:pivotFmt>
        <c:idx val="359"/>
        <c:marker>
          <c:symbol val="none"/>
        </c:marker>
      </c:pivotFmt>
      <c:pivotFmt>
        <c:idx val="360"/>
        <c:marker>
          <c:symbol val="none"/>
        </c:marker>
      </c:pivotFmt>
      <c:pivotFmt>
        <c:idx val="361"/>
        <c:marker>
          <c:symbol val="none"/>
        </c:marker>
      </c:pivotFmt>
      <c:pivotFmt>
        <c:idx val="362"/>
        <c:marker>
          <c:symbol val="none"/>
        </c:marker>
      </c:pivotFmt>
      <c:pivotFmt>
        <c:idx val="363"/>
        <c:marker>
          <c:symbol val="none"/>
        </c:marker>
      </c:pivotFmt>
      <c:pivotFmt>
        <c:idx val="364"/>
        <c:marker>
          <c:symbol val="none"/>
        </c:marker>
      </c:pivotFmt>
      <c:pivotFmt>
        <c:idx val="365"/>
        <c:marker>
          <c:symbol val="none"/>
        </c:marker>
      </c:pivotFmt>
      <c:pivotFmt>
        <c:idx val="366"/>
        <c:marker>
          <c:symbol val="none"/>
        </c:marker>
      </c:pivotFmt>
      <c:pivotFmt>
        <c:idx val="367"/>
        <c:marker>
          <c:symbol val="none"/>
        </c:marker>
      </c:pivotFmt>
      <c:pivotFmt>
        <c:idx val="368"/>
        <c:marker>
          <c:symbol val="none"/>
        </c:marker>
      </c:pivotFmt>
      <c:pivotFmt>
        <c:idx val="369"/>
        <c:marker>
          <c:symbol val="none"/>
        </c:marker>
      </c:pivotFmt>
      <c:pivotFmt>
        <c:idx val="370"/>
        <c:marker>
          <c:symbol val="none"/>
        </c:marker>
      </c:pivotFmt>
      <c:pivotFmt>
        <c:idx val="371"/>
        <c:marker>
          <c:symbol val="none"/>
        </c:marker>
      </c:pivotFmt>
      <c:pivotFmt>
        <c:idx val="372"/>
        <c:marker>
          <c:symbol val="none"/>
        </c:marker>
      </c:pivotFmt>
      <c:pivotFmt>
        <c:idx val="373"/>
        <c:marker>
          <c:symbol val="none"/>
        </c:marker>
      </c:pivotFmt>
      <c:pivotFmt>
        <c:idx val="374"/>
        <c:marker>
          <c:symbol val="none"/>
        </c:marker>
      </c:pivotFmt>
      <c:pivotFmt>
        <c:idx val="375"/>
        <c:marker>
          <c:symbol val="none"/>
        </c:marker>
      </c:pivotFmt>
      <c:pivotFmt>
        <c:idx val="376"/>
        <c:marker>
          <c:symbol val="none"/>
        </c:marker>
      </c:pivotFmt>
      <c:pivotFmt>
        <c:idx val="377"/>
        <c:marker>
          <c:symbol val="none"/>
        </c:marker>
      </c:pivotFmt>
      <c:pivotFmt>
        <c:idx val="378"/>
        <c:marker>
          <c:symbol val="none"/>
        </c:marker>
      </c:pivotFmt>
      <c:pivotFmt>
        <c:idx val="379"/>
        <c:marker>
          <c:symbol val="none"/>
        </c:marker>
      </c:pivotFmt>
      <c:pivotFmt>
        <c:idx val="380"/>
        <c:marker>
          <c:symbol val="none"/>
        </c:marker>
      </c:pivotFmt>
      <c:pivotFmt>
        <c:idx val="381"/>
        <c:marker>
          <c:symbol val="none"/>
        </c:marker>
      </c:pivotFmt>
      <c:pivotFmt>
        <c:idx val="382"/>
        <c:marker>
          <c:symbol val="none"/>
        </c:marker>
      </c:pivotFmt>
      <c:pivotFmt>
        <c:idx val="383"/>
        <c:marker>
          <c:symbol val="none"/>
        </c:marker>
      </c:pivotFmt>
      <c:pivotFmt>
        <c:idx val="384"/>
        <c:marker>
          <c:symbol val="none"/>
        </c:marker>
      </c:pivotFmt>
      <c:pivotFmt>
        <c:idx val="385"/>
        <c:marker>
          <c:symbol val="none"/>
        </c:marker>
      </c:pivotFmt>
      <c:pivotFmt>
        <c:idx val="386"/>
        <c:marker>
          <c:symbol val="none"/>
        </c:marker>
      </c:pivotFmt>
      <c:pivotFmt>
        <c:idx val="387"/>
        <c:marker>
          <c:symbol val="none"/>
        </c:marker>
      </c:pivotFmt>
      <c:pivotFmt>
        <c:idx val="388"/>
        <c:marker>
          <c:symbol val="none"/>
        </c:marker>
      </c:pivotFmt>
      <c:pivotFmt>
        <c:idx val="389"/>
        <c:marker>
          <c:symbol val="none"/>
        </c:marker>
      </c:pivotFmt>
      <c:pivotFmt>
        <c:idx val="390"/>
        <c:marker>
          <c:symbol val="none"/>
        </c:marker>
      </c:pivotFmt>
      <c:pivotFmt>
        <c:idx val="391"/>
        <c:marker>
          <c:symbol val="none"/>
        </c:marker>
      </c:pivotFmt>
      <c:pivotFmt>
        <c:idx val="392"/>
        <c:marker>
          <c:symbol val="none"/>
        </c:marker>
      </c:pivotFmt>
      <c:pivotFmt>
        <c:idx val="393"/>
        <c:marker>
          <c:symbol val="none"/>
        </c:marker>
      </c:pivotFmt>
      <c:pivotFmt>
        <c:idx val="394"/>
        <c:marker>
          <c:symbol val="none"/>
        </c:marker>
      </c:pivotFmt>
      <c:pivotFmt>
        <c:idx val="395"/>
        <c:marker>
          <c:symbol val="none"/>
        </c:marker>
      </c:pivotFmt>
      <c:pivotFmt>
        <c:idx val="396"/>
        <c:marker>
          <c:symbol val="none"/>
        </c:marker>
      </c:pivotFmt>
      <c:pivotFmt>
        <c:idx val="397"/>
        <c:marker>
          <c:symbol val="none"/>
        </c:marker>
      </c:pivotFmt>
      <c:pivotFmt>
        <c:idx val="398"/>
        <c:marker>
          <c:symbol val="none"/>
        </c:marker>
      </c:pivotFmt>
      <c:pivotFmt>
        <c:idx val="399"/>
        <c:marker>
          <c:symbol val="none"/>
        </c:marker>
      </c:pivotFmt>
      <c:pivotFmt>
        <c:idx val="400"/>
        <c:marker>
          <c:symbol val="none"/>
        </c:marker>
      </c:pivotFmt>
      <c:pivotFmt>
        <c:idx val="401"/>
        <c:marker>
          <c:symbol val="none"/>
        </c:marker>
      </c:pivotFmt>
      <c:pivotFmt>
        <c:idx val="402"/>
        <c:marker>
          <c:symbol val="none"/>
        </c:marker>
      </c:pivotFmt>
      <c:pivotFmt>
        <c:idx val="403"/>
        <c:marker>
          <c:symbol val="none"/>
        </c:marker>
      </c:pivotFmt>
      <c:pivotFmt>
        <c:idx val="404"/>
        <c:marker>
          <c:symbol val="none"/>
        </c:marker>
      </c:pivotFmt>
      <c:pivotFmt>
        <c:idx val="405"/>
        <c:marker>
          <c:symbol val="none"/>
        </c:marker>
      </c:pivotFmt>
      <c:pivotFmt>
        <c:idx val="406"/>
        <c:marker>
          <c:symbol val="none"/>
        </c:marker>
      </c:pivotFmt>
      <c:pivotFmt>
        <c:idx val="407"/>
        <c:marker>
          <c:symbol val="none"/>
        </c:marker>
      </c:pivotFmt>
      <c:pivotFmt>
        <c:idx val="408"/>
        <c:marker>
          <c:symbol val="none"/>
        </c:marker>
      </c:pivotFmt>
      <c:pivotFmt>
        <c:idx val="409"/>
        <c:marker>
          <c:symbol val="none"/>
        </c:marker>
      </c:pivotFmt>
      <c:pivotFmt>
        <c:idx val="410"/>
        <c:marker>
          <c:symbol val="none"/>
        </c:marker>
      </c:pivotFmt>
      <c:pivotFmt>
        <c:idx val="411"/>
        <c:marker>
          <c:symbol val="none"/>
        </c:marker>
      </c:pivotFmt>
      <c:pivotFmt>
        <c:idx val="412"/>
        <c:marker>
          <c:symbol val="none"/>
        </c:marker>
      </c:pivotFmt>
      <c:pivotFmt>
        <c:idx val="413"/>
        <c:marker>
          <c:symbol val="none"/>
        </c:marker>
      </c:pivotFmt>
      <c:pivotFmt>
        <c:idx val="414"/>
        <c:marker>
          <c:symbol val="none"/>
        </c:marker>
      </c:pivotFmt>
      <c:pivotFmt>
        <c:idx val="415"/>
        <c:marker>
          <c:symbol val="none"/>
        </c:marker>
      </c:pivotFmt>
      <c:pivotFmt>
        <c:idx val="416"/>
        <c:marker>
          <c:symbol val="none"/>
        </c:marker>
      </c:pivotFmt>
      <c:pivotFmt>
        <c:idx val="417"/>
        <c:marker>
          <c:symbol val="none"/>
        </c:marker>
      </c:pivotFmt>
      <c:pivotFmt>
        <c:idx val="418"/>
        <c:marker>
          <c:symbol val="none"/>
        </c:marker>
      </c:pivotFmt>
      <c:pivotFmt>
        <c:idx val="419"/>
        <c:marker>
          <c:symbol val="none"/>
        </c:marker>
      </c:pivotFmt>
      <c:pivotFmt>
        <c:idx val="420"/>
        <c:marker>
          <c:symbol val="none"/>
        </c:marker>
      </c:pivotFmt>
      <c:pivotFmt>
        <c:idx val="421"/>
        <c:marker>
          <c:symbol val="none"/>
        </c:marker>
      </c:pivotFmt>
      <c:pivotFmt>
        <c:idx val="422"/>
        <c:marker>
          <c:symbol val="none"/>
        </c:marker>
      </c:pivotFmt>
      <c:pivotFmt>
        <c:idx val="423"/>
        <c:marker>
          <c:symbol val="none"/>
        </c:marker>
      </c:pivotFmt>
      <c:pivotFmt>
        <c:idx val="424"/>
        <c:marker>
          <c:symbol val="none"/>
        </c:marker>
      </c:pivotFmt>
      <c:pivotFmt>
        <c:idx val="425"/>
        <c:marker>
          <c:symbol val="none"/>
        </c:marker>
      </c:pivotFmt>
      <c:pivotFmt>
        <c:idx val="426"/>
        <c:marker>
          <c:symbol val="none"/>
        </c:marker>
      </c:pivotFmt>
      <c:pivotFmt>
        <c:idx val="427"/>
        <c:marker>
          <c:symbol val="none"/>
        </c:marker>
      </c:pivotFmt>
      <c:pivotFmt>
        <c:idx val="428"/>
        <c:marker>
          <c:symbol val="none"/>
        </c:marker>
      </c:pivotFmt>
      <c:pivotFmt>
        <c:idx val="429"/>
        <c:marker>
          <c:symbol val="none"/>
        </c:marker>
      </c:pivotFmt>
      <c:pivotFmt>
        <c:idx val="430"/>
        <c:marker>
          <c:symbol val="none"/>
        </c:marker>
      </c:pivotFmt>
      <c:pivotFmt>
        <c:idx val="431"/>
        <c:marker>
          <c:symbol val="none"/>
        </c:marker>
      </c:pivotFmt>
      <c:pivotFmt>
        <c:idx val="432"/>
        <c:marker>
          <c:symbol val="none"/>
        </c:marker>
      </c:pivotFmt>
      <c:pivotFmt>
        <c:idx val="433"/>
        <c:marker>
          <c:symbol val="none"/>
        </c:marker>
      </c:pivotFmt>
      <c:pivotFmt>
        <c:idx val="434"/>
        <c:marker>
          <c:symbol val="none"/>
        </c:marker>
      </c:pivotFmt>
      <c:pivotFmt>
        <c:idx val="435"/>
        <c:marker>
          <c:symbol val="none"/>
        </c:marker>
      </c:pivotFmt>
      <c:pivotFmt>
        <c:idx val="436"/>
        <c:marker>
          <c:symbol val="none"/>
        </c:marker>
      </c:pivotFmt>
      <c:pivotFmt>
        <c:idx val="437"/>
        <c:marker>
          <c:symbol val="none"/>
        </c:marker>
      </c:pivotFmt>
      <c:pivotFmt>
        <c:idx val="438"/>
        <c:marker>
          <c:symbol val="none"/>
        </c:marker>
      </c:pivotFmt>
      <c:pivotFmt>
        <c:idx val="439"/>
        <c:marker>
          <c:symbol val="none"/>
        </c:marker>
      </c:pivotFmt>
      <c:pivotFmt>
        <c:idx val="440"/>
        <c:marker>
          <c:symbol val="none"/>
        </c:marker>
      </c:pivotFmt>
      <c:pivotFmt>
        <c:idx val="441"/>
        <c:marker>
          <c:symbol val="none"/>
        </c:marker>
      </c:pivotFmt>
      <c:pivotFmt>
        <c:idx val="442"/>
        <c:marker>
          <c:symbol val="none"/>
        </c:marker>
      </c:pivotFmt>
      <c:pivotFmt>
        <c:idx val="443"/>
        <c:marker>
          <c:symbol val="none"/>
        </c:marker>
      </c:pivotFmt>
      <c:pivotFmt>
        <c:idx val="444"/>
        <c:marker>
          <c:symbol val="none"/>
        </c:marker>
      </c:pivotFmt>
      <c:pivotFmt>
        <c:idx val="445"/>
        <c:marker>
          <c:symbol val="none"/>
        </c:marker>
      </c:pivotFmt>
      <c:pivotFmt>
        <c:idx val="446"/>
        <c:marker>
          <c:symbol val="none"/>
        </c:marker>
      </c:pivotFmt>
      <c:pivotFmt>
        <c:idx val="447"/>
        <c:marker>
          <c:symbol val="none"/>
        </c:marker>
      </c:pivotFmt>
      <c:pivotFmt>
        <c:idx val="448"/>
        <c:marker>
          <c:symbol val="none"/>
        </c:marker>
      </c:pivotFmt>
      <c:pivotFmt>
        <c:idx val="449"/>
        <c:marker>
          <c:symbol val="none"/>
        </c:marker>
      </c:pivotFmt>
      <c:pivotFmt>
        <c:idx val="450"/>
        <c:marker>
          <c:symbol val="none"/>
        </c:marker>
      </c:pivotFmt>
      <c:pivotFmt>
        <c:idx val="451"/>
        <c:marker>
          <c:symbol val="none"/>
        </c:marker>
      </c:pivotFmt>
      <c:pivotFmt>
        <c:idx val="452"/>
        <c:marker>
          <c:symbol val="none"/>
        </c:marker>
      </c:pivotFmt>
      <c:pivotFmt>
        <c:idx val="453"/>
        <c:marker>
          <c:symbol val="none"/>
        </c:marker>
      </c:pivotFmt>
      <c:pivotFmt>
        <c:idx val="454"/>
        <c:marker>
          <c:symbol val="none"/>
        </c:marker>
      </c:pivotFmt>
      <c:pivotFmt>
        <c:idx val="455"/>
        <c:marker>
          <c:symbol val="none"/>
        </c:marker>
      </c:pivotFmt>
      <c:pivotFmt>
        <c:idx val="456"/>
        <c:marker>
          <c:symbol val="none"/>
        </c:marker>
      </c:pivotFmt>
      <c:pivotFmt>
        <c:idx val="457"/>
        <c:marker>
          <c:symbol val="none"/>
        </c:marker>
      </c:pivotFmt>
      <c:pivotFmt>
        <c:idx val="458"/>
        <c:marker>
          <c:symbol val="none"/>
        </c:marker>
      </c:pivotFmt>
      <c:pivotFmt>
        <c:idx val="45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525994346860494"/>
          <c:y val="8.8793609109863503E-2"/>
          <c:w val="0.69791830708661406"/>
          <c:h val="0.71966763209309015"/>
        </c:manualLayout>
      </c:layout>
      <c:barChart>
        <c:barDir val="col"/>
        <c:grouping val="clustered"/>
        <c:ser>
          <c:idx val="0"/>
          <c:order val="0"/>
          <c:tx>
            <c:strRef>
              <c:f>Sheet4!$B$3:$B$4</c:f>
              <c:strCache>
                <c:ptCount val="1"/>
                <c:pt idx="0">
                  <c:v>Advance shipping</c:v>
                </c:pt>
              </c:strCache>
            </c:strRef>
          </c:tx>
          <c:cat>
            <c:strRef>
              <c:f>Sheet4!$A$5:$A$9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Sheet4!$B$5:$B$9</c:f>
              <c:numCache>
                <c:formatCode>General</c:formatCode>
                <c:ptCount val="4"/>
                <c:pt idx="3">
                  <c:v>7656338.7487617861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F51-476D-9D3F-A078EE47C063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Late delivery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Sheet4!$A$5:$A$9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Sheet4!$C$5:$C$9</c:f>
              <c:numCache>
                <c:formatCode>General</c:formatCode>
                <c:ptCount val="4"/>
                <c:pt idx="0">
                  <c:v>4860949.7497358965</c:v>
                </c:pt>
                <c:pt idx="1">
                  <c:v>787236.7282883391</c:v>
                </c:pt>
                <c:pt idx="2">
                  <c:v>4918062.8008318115</c:v>
                </c:pt>
                <c:pt idx="3">
                  <c:v>7516306.0174001027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F51-476D-9D3F-A078EE47C063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Shipping canceled</c:v>
                </c:pt>
              </c:strCache>
            </c:strRef>
          </c:tx>
          <c:cat>
            <c:strRef>
              <c:f>Sheet4!$A$5:$A$9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Sheet4!$D$5:$D$9</c:f>
              <c:numCache>
                <c:formatCode>General</c:formatCode>
                <c:ptCount val="4"/>
                <c:pt idx="0">
                  <c:v>239501.32280701172</c:v>
                </c:pt>
                <c:pt idx="1">
                  <c:v>78490.760767260028</c:v>
                </c:pt>
                <c:pt idx="2">
                  <c:v>255897.61219281156</c:v>
                </c:pt>
                <c:pt idx="3">
                  <c:v>835847.60850547219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F51-476D-9D3F-A078EE47C063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Shipping on time</c:v>
                </c:pt>
              </c:strCache>
            </c:strRef>
          </c:tx>
          <c:cat>
            <c:strRef>
              <c:f>Sheet4!$A$5:$A$9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Sheet4!$E$5:$E$9</c:f>
              <c:numCache>
                <c:formatCode>General</c:formatCode>
                <c:ptCount val="4"/>
                <c:pt idx="1">
                  <c:v>879474.03880769643</c:v>
                </c:pt>
                <c:pt idx="2">
                  <c:v>1242568.1228557611</c:v>
                </c:pt>
                <c:pt idx="3">
                  <c:v>3783728.8692639358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F51-476D-9D3F-A078EE47C063}"/>
            </c:ext>
          </c:extLst>
        </c:ser>
        <c:axId val="77590528"/>
        <c:axId val="77592448"/>
      </c:barChart>
      <c:catAx>
        <c:axId val="775905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IN" sz="1400" b="1"/>
                  <a:t>SHIPPING</a:t>
                </a:r>
                <a:r>
                  <a:rPr lang="en-IN" sz="1400" b="1" baseline="0"/>
                  <a:t> MODE</a:t>
                </a:r>
                <a:endParaRPr lang="en-IN" sz="1400" b="1"/>
              </a:p>
            </c:rich>
          </c:tx>
          <c:layout>
            <c:manualLayout>
              <c:xMode val="edge"/>
              <c:yMode val="edge"/>
              <c:x val="0.32990116469816283"/>
              <c:y val="0.90771430693804789"/>
            </c:manualLayout>
          </c:layout>
        </c:title>
        <c:numFmt formatCode="General" sourceLinked="0"/>
        <c:tickLblPos val="nextTo"/>
        <c:txPr>
          <a:bodyPr/>
          <a:lstStyle/>
          <a:p>
            <a:pPr>
              <a:defRPr sz="1100" b="0">
                <a:latin typeface="Segoe UI Emoji" panose="020B0502040204020203" pitchFamily="34" charset="0"/>
                <a:ea typeface="Segoe UI Emoji" panose="020B0502040204020203" pitchFamily="34" charset="0"/>
              </a:defRPr>
            </a:pPr>
            <a:endParaRPr lang="en-US"/>
          </a:p>
        </c:txPr>
        <c:crossAx val="77592448"/>
        <c:crosses val="autoZero"/>
        <c:auto val="1"/>
        <c:lblAlgn val="ctr"/>
        <c:lblOffset val="100"/>
      </c:catAx>
      <c:valAx>
        <c:axId val="77592448"/>
        <c:scaling>
          <c:orientation val="minMax"/>
        </c:scaling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400"/>
                </a:pPr>
                <a:r>
                  <a:rPr lang="en-IN" sz="1400"/>
                  <a:t>TOTAL</a:t>
                </a:r>
                <a:r>
                  <a:rPr lang="en-IN" sz="1400" baseline="0"/>
                  <a:t> SALES</a:t>
                </a:r>
                <a:endParaRPr lang="en-IN" sz="1400"/>
              </a:p>
            </c:rich>
          </c:tx>
          <c:layout>
            <c:manualLayout>
              <c:xMode val="edge"/>
              <c:yMode val="edge"/>
              <c:x val="1.3022473753280847E-2"/>
              <c:y val="0.41370400633883031"/>
            </c:manualLayout>
          </c:layout>
        </c:title>
        <c:numFmt formatCode="General" sourceLinked="1"/>
        <c:tickLblPos val="nextTo"/>
        <c:crossAx val="77590528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7.1321358267716515E-3"/>
                <c:y val="0.22187094537711088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IN" sz="1200" b="1" dirty="0">
                      <a:latin typeface="Segoe UI Emoji" panose="020B0502040204020203" pitchFamily="34" charset="0"/>
                      <a:ea typeface="Segoe UI Emoji" panose="020B0502040204020203" pitchFamily="34" charset="0"/>
                    </a:rPr>
                    <a:t>(</a:t>
                  </a:r>
                  <a:r>
                    <a:rPr lang="en-IN" sz="1050" b="1" dirty="0">
                      <a:latin typeface="Segoe UI Emoji" panose="020B0502040204020203" pitchFamily="34" charset="0"/>
                      <a:ea typeface="Segoe UI Emoji" panose="020B0502040204020203" pitchFamily="34" charset="0"/>
                    </a:rPr>
                    <a:t>MILLIONS</a:t>
                  </a:r>
                  <a:r>
                    <a:rPr lang="en-IN" sz="1200" b="1" dirty="0">
                      <a:latin typeface="Segoe UI Emoji" panose="020B0502040204020203" pitchFamily="34" charset="0"/>
                      <a:ea typeface="Segoe UI Emoji" panose="020B0502040204020203" pitchFamily="34" charset="0"/>
                    </a:rPr>
                    <a:t>)</a:t>
                  </a:r>
                </a:p>
              </c:rich>
            </c:tx>
          </c:dispUnitsLbl>
        </c:dispUnits>
      </c:valAx>
      <c:spPr>
        <a:solidFill>
          <a:schemeClr val="bg1"/>
        </a:solidFill>
      </c:spPr>
    </c:plotArea>
    <c:legend>
      <c:legendPos val="r"/>
      <c:layout>
        <c:manualLayout>
          <c:xMode val="edge"/>
          <c:yMode val="edge"/>
          <c:x val="0.81256028543307091"/>
          <c:y val="0.34725057515958663"/>
          <c:w val="0.18743971456692926"/>
          <c:h val="0.32712780935495683"/>
        </c:manualLayout>
      </c:layout>
      <c:spPr>
        <a:solidFill>
          <a:schemeClr val="accent1">
            <a:lumMod val="20000"/>
            <a:lumOff val="80000"/>
          </a:schemeClr>
        </a:solidFill>
      </c:spPr>
      <c:txPr>
        <a:bodyPr/>
        <a:lstStyle/>
        <a:p>
          <a:pPr>
            <a:defRPr sz="1100"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</c:sp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[dataset supplyco hackathon.xlsx]Sheet5!PivotTable2</c:name>
    <c:fmtId val="-1"/>
  </c:pivotSource>
  <c:chart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497328458942637"/>
          <c:y val="4.8718615361759018E-2"/>
          <c:w val="0.72608923884514454"/>
          <c:h val="0.78566540293574449"/>
        </c:manualLayout>
      </c:layout>
      <c:barChart>
        <c:barDir val="col"/>
        <c:grouping val="clustered"/>
        <c:ser>
          <c:idx val="0"/>
          <c:order val="0"/>
          <c:tx>
            <c:strRef>
              <c:f>Sheet5!$B$3:$B$4</c:f>
              <c:strCache>
                <c:ptCount val="1"/>
                <c:pt idx="0">
                  <c:v>Advance shipping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Sheet5!$A$5:$A$8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Sheet5!$B$5:$B$8</c:f>
              <c:numCache>
                <c:formatCode>General</c:formatCode>
                <c:ptCount val="3"/>
                <c:pt idx="0">
                  <c:v>4389428.9827463506</c:v>
                </c:pt>
                <c:pt idx="1">
                  <c:v>2622891.7099410659</c:v>
                </c:pt>
                <c:pt idx="2">
                  <c:v>1505687.1985709695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3D5-4CB1-8D2E-B9254207137C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Late delivery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Sheet5!$A$5:$A$8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Sheet5!$C$5:$C$8</c:f>
              <c:numCache>
                <c:formatCode>General</c:formatCode>
                <c:ptCount val="3"/>
                <c:pt idx="0">
                  <c:v>10453635.580465714</c:v>
                </c:pt>
                <c:pt idx="1">
                  <c:v>6096801.8057977594</c:v>
                </c:pt>
                <c:pt idx="2">
                  <c:v>3575957.8789764568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3D5-4CB1-8D2E-B9254207137C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Shipping canceled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Sheet5!$A$5:$A$8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Sheet5!$D$5:$D$8</c:f>
              <c:numCache>
                <c:formatCode>General</c:formatCode>
                <c:ptCount val="3"/>
                <c:pt idx="0">
                  <c:v>831422.89595132181</c:v>
                </c:pt>
                <c:pt idx="1">
                  <c:v>457028.14867176273</c:v>
                </c:pt>
                <c:pt idx="2">
                  <c:v>281854.31527845381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3D5-4CB1-8D2E-B9254207137C}"/>
            </c:ext>
          </c:extLst>
        </c:ser>
        <c:ser>
          <c:idx val="3"/>
          <c:order val="3"/>
          <c:tx>
            <c:strRef>
              <c:f>Sheet5!$E$3:$E$4</c:f>
              <c:strCache>
                <c:ptCount val="1"/>
                <c:pt idx="0">
                  <c:v>Shipping on 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Sheet5!$A$5:$A$8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Sheet5!$E$5:$E$8</c:f>
              <c:numCache>
                <c:formatCode>General</c:formatCode>
                <c:ptCount val="3"/>
                <c:pt idx="0">
                  <c:v>3421302.6960098711</c:v>
                </c:pt>
                <c:pt idx="1">
                  <c:v>1991685.178580821</c:v>
                </c:pt>
                <c:pt idx="2">
                  <c:v>1157038.6223896199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3D5-4CB1-8D2E-B9254207137C}"/>
            </c:ext>
          </c:extLst>
        </c:ser>
        <c:gapWidth val="219"/>
        <c:overlap val="-27"/>
        <c:axId val="82150912"/>
        <c:axId val="82152832"/>
      </c:barChart>
      <c:catAx>
        <c:axId val="8215091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>
                    <a:solidFill>
                      <a:schemeClr val="tx1"/>
                    </a:solidFill>
                  </a:rPr>
                  <a:t>CUSTOMER</a:t>
                </a:r>
                <a:r>
                  <a:rPr lang="en-IN" sz="1200" b="1" baseline="0">
                    <a:solidFill>
                      <a:schemeClr val="tx1"/>
                    </a:solidFill>
                  </a:rPr>
                  <a:t> SEGMENT</a:t>
                </a:r>
                <a:endParaRPr lang="en-IN" sz="12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2700415783831338"/>
              <c:y val="0.9348015873015878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82152832"/>
        <c:crosses val="autoZero"/>
        <c:auto val="1"/>
        <c:lblAlgn val="ctr"/>
        <c:lblOffset val="100"/>
      </c:catAx>
      <c:valAx>
        <c:axId val="821528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>
                    <a:solidFill>
                      <a:schemeClr val="tx1"/>
                    </a:solidFill>
                  </a:rPr>
                  <a:t>TOTAL SALES</a:t>
                </a:r>
                <a:r>
                  <a:rPr lang="en-IN" sz="1600" b="0" i="0" baseline="0" dirty="0">
                    <a:effectLst/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(</a:t>
                </a:r>
                <a:r>
                  <a:rPr lang="en-IN" sz="1200" b="0" i="0" baseline="0" dirty="0">
                    <a:solidFill>
                      <a:schemeClr val="tx1"/>
                    </a:solidFill>
                    <a:effectLst/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MILLIONS</a:t>
                </a:r>
                <a:r>
                  <a:rPr lang="en-IN" sz="1600" b="0" i="0" baseline="0" dirty="0">
                    <a:effectLst/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)</a:t>
                </a:r>
                <a:endParaRPr lang="en-IN" sz="1050" dirty="0">
                  <a:effectLst/>
                  <a:latin typeface="Segoe UI Emoji" panose="020B0502040204020203" pitchFamily="34" charset="0"/>
                  <a:ea typeface="Segoe UI Emoji" panose="020B0502040204020203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endParaRPr lang="en-IN" sz="11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8.7216368081668885E-4"/>
              <c:y val="0.25886321992769784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50912"/>
        <c:crosses val="autoZero"/>
        <c:crossBetween val="between"/>
        <c:dispUnits>
          <c:builtInUnit val="millions"/>
        </c:dispUnits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128709872804352"/>
          <c:y val="0.31963972663794382"/>
          <c:w val="0.1687129012719564"/>
          <c:h val="0.35933876686466854"/>
        </c:manualLayout>
      </c:layout>
      <c:spPr>
        <a:solidFill>
          <a:schemeClr val="accent4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35547-5125-4AB9-8630-0FD8003CBA67}" type="doc">
      <dgm:prSet loTypeId="urn:microsoft.com/office/officeart/2005/8/layout/pyramid3" loCatId="pyramid" qsTypeId="urn:microsoft.com/office/officeart/2005/8/quickstyle/simple4" qsCatId="simple" csTypeId="urn:microsoft.com/office/officeart/2005/8/colors/colorful5" csCatId="colorful" phldr="1"/>
      <dgm:spPr/>
    </dgm:pt>
    <dgm:pt modelId="{09811D22-4DE3-4B9C-8F14-CE9446576C66}">
      <dgm:prSet phldrT="[Text]"/>
      <dgm:spPr/>
      <dgm:t>
        <a:bodyPr/>
        <a:lstStyle/>
        <a:p>
          <a:r>
            <a:rPr lang="en-US"/>
            <a:t>LATAM(27.9%)</a:t>
          </a:r>
        </a:p>
      </dgm:t>
    </dgm:pt>
    <dgm:pt modelId="{2A72BC92-E973-40B3-9FE0-E85A73D432C5}" type="parTrans" cxnId="{3ECD6FA8-B180-434A-8826-0BAE4E3090D4}">
      <dgm:prSet/>
      <dgm:spPr/>
      <dgm:t>
        <a:bodyPr/>
        <a:lstStyle/>
        <a:p>
          <a:endParaRPr lang="en-US"/>
        </a:p>
      </dgm:t>
    </dgm:pt>
    <dgm:pt modelId="{22FCFBDA-12CB-49A1-B652-41EA00743760}" type="sibTrans" cxnId="{3ECD6FA8-B180-434A-8826-0BAE4E3090D4}">
      <dgm:prSet/>
      <dgm:spPr/>
      <dgm:t>
        <a:bodyPr/>
        <a:lstStyle/>
        <a:p>
          <a:endParaRPr lang="en-US"/>
        </a:p>
      </dgm:t>
    </dgm:pt>
    <dgm:pt modelId="{92E666D9-646E-4F3D-A69F-C04C118DF203}">
      <dgm:prSet phldrT="[Text]"/>
      <dgm:spPr/>
      <dgm:t>
        <a:bodyPr/>
        <a:lstStyle/>
        <a:p>
          <a:r>
            <a:rPr lang="en-US"/>
            <a:t>Pacific asia(22.5%)</a:t>
          </a:r>
        </a:p>
      </dgm:t>
    </dgm:pt>
    <dgm:pt modelId="{620BD9ED-6456-4387-951D-C410F4374373}" type="parTrans" cxnId="{F1968A4E-E340-4E24-A626-E21837D2F6D8}">
      <dgm:prSet/>
      <dgm:spPr/>
      <dgm:t>
        <a:bodyPr/>
        <a:lstStyle/>
        <a:p>
          <a:endParaRPr lang="en-US"/>
        </a:p>
      </dgm:t>
    </dgm:pt>
    <dgm:pt modelId="{A3FFDFDE-94DC-4A24-A8D6-3E3AC8ADD215}" type="sibTrans" cxnId="{F1968A4E-E340-4E24-A626-E21837D2F6D8}">
      <dgm:prSet/>
      <dgm:spPr/>
      <dgm:t>
        <a:bodyPr/>
        <a:lstStyle/>
        <a:p>
          <a:endParaRPr lang="en-US"/>
        </a:p>
      </dgm:t>
    </dgm:pt>
    <dgm:pt modelId="{A1A56AAC-66FF-4369-8D49-70F82F3CAFEA}">
      <dgm:prSet phldrT="[Text]"/>
      <dgm:spPr/>
      <dgm:t>
        <a:bodyPr/>
        <a:lstStyle/>
        <a:p>
          <a:r>
            <a:rPr lang="en-US"/>
            <a:t>USCA(13.8%)</a:t>
          </a:r>
        </a:p>
      </dgm:t>
    </dgm:pt>
    <dgm:pt modelId="{6FAC0F33-C368-48FD-AF3F-E54F6E8D19DF}" type="parTrans" cxnId="{D478A8AA-2E94-4406-94F2-922ADFD753D9}">
      <dgm:prSet/>
      <dgm:spPr/>
      <dgm:t>
        <a:bodyPr/>
        <a:lstStyle/>
        <a:p>
          <a:endParaRPr lang="en-US"/>
        </a:p>
      </dgm:t>
    </dgm:pt>
    <dgm:pt modelId="{445F0D2A-F1CA-4F14-90E4-28779350AC27}" type="sibTrans" cxnId="{D478A8AA-2E94-4406-94F2-922ADFD753D9}">
      <dgm:prSet/>
      <dgm:spPr/>
      <dgm:t>
        <a:bodyPr/>
        <a:lstStyle/>
        <a:p>
          <a:endParaRPr lang="en-US"/>
        </a:p>
      </dgm:t>
    </dgm:pt>
    <dgm:pt modelId="{E34B73EF-3B2D-4376-8BCF-69B965217ADB}">
      <dgm:prSet phldrT="[Text]"/>
      <dgm:spPr/>
      <dgm:t>
        <a:bodyPr/>
        <a:lstStyle/>
        <a:p>
          <a:r>
            <a:rPr lang="en-US"/>
            <a:t>Africa(6.2%)</a:t>
          </a:r>
        </a:p>
      </dgm:t>
    </dgm:pt>
    <dgm:pt modelId="{A84D4C85-4C26-4D43-9769-824D79A56CBB}" type="parTrans" cxnId="{D9F32535-9B8F-4573-8456-6949010F9049}">
      <dgm:prSet/>
      <dgm:spPr/>
      <dgm:t>
        <a:bodyPr/>
        <a:lstStyle/>
        <a:p>
          <a:endParaRPr lang="en-US"/>
        </a:p>
      </dgm:t>
    </dgm:pt>
    <dgm:pt modelId="{DCC87381-3F0B-4FF4-BE58-2DEDED47FFDE}" type="sibTrans" cxnId="{D9F32535-9B8F-4573-8456-6949010F9049}">
      <dgm:prSet/>
      <dgm:spPr/>
      <dgm:t>
        <a:bodyPr/>
        <a:lstStyle/>
        <a:p>
          <a:endParaRPr lang="en-US"/>
        </a:p>
      </dgm:t>
    </dgm:pt>
    <dgm:pt modelId="{235877C1-60DF-46ED-B7C0-CE6920044F99}">
      <dgm:prSet phldrT="[Text]"/>
      <dgm:spPr/>
      <dgm:t>
        <a:bodyPr/>
        <a:lstStyle/>
        <a:p>
          <a:r>
            <a:rPr lang="en-US"/>
            <a:t>Europe(29.6%)                                       </a:t>
          </a:r>
        </a:p>
      </dgm:t>
    </dgm:pt>
    <dgm:pt modelId="{9D67FC3C-CDBC-40E1-9EC7-41A4ED372411}" type="parTrans" cxnId="{D50424FE-E034-410E-86A2-D090541688B9}">
      <dgm:prSet/>
      <dgm:spPr/>
      <dgm:t>
        <a:bodyPr/>
        <a:lstStyle/>
        <a:p>
          <a:endParaRPr lang="en-US"/>
        </a:p>
      </dgm:t>
    </dgm:pt>
    <dgm:pt modelId="{18C82108-51B0-4A50-9669-0E57810462A8}" type="sibTrans" cxnId="{D50424FE-E034-410E-86A2-D090541688B9}">
      <dgm:prSet/>
      <dgm:spPr/>
      <dgm:t>
        <a:bodyPr/>
        <a:lstStyle/>
        <a:p>
          <a:endParaRPr lang="en-US"/>
        </a:p>
      </dgm:t>
    </dgm:pt>
    <dgm:pt modelId="{EF8A51EF-AE9F-4A7E-90F1-6E61237DA824}" type="pres">
      <dgm:prSet presAssocID="{29035547-5125-4AB9-8630-0FD8003CBA67}" presName="Name0" presStyleCnt="0">
        <dgm:presLayoutVars>
          <dgm:dir/>
          <dgm:animLvl val="lvl"/>
          <dgm:resizeHandles val="exact"/>
        </dgm:presLayoutVars>
      </dgm:prSet>
      <dgm:spPr/>
    </dgm:pt>
    <dgm:pt modelId="{BEE9D7F0-17C3-4062-8F6A-0DD92C0B6AA9}" type="pres">
      <dgm:prSet presAssocID="{235877C1-60DF-46ED-B7C0-CE6920044F99}" presName="Name8" presStyleCnt="0"/>
      <dgm:spPr/>
    </dgm:pt>
    <dgm:pt modelId="{7E33BEC8-4388-4570-8F59-3DDF1B5B3F6A}" type="pres">
      <dgm:prSet presAssocID="{235877C1-60DF-46ED-B7C0-CE6920044F9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6C95B-0BDD-48EB-B048-C60B4D636136}" type="pres">
      <dgm:prSet presAssocID="{235877C1-60DF-46ED-B7C0-CE6920044F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E9EFA-7881-4539-A949-C44B83C3405C}" type="pres">
      <dgm:prSet presAssocID="{09811D22-4DE3-4B9C-8F14-CE9446576C66}" presName="Name8" presStyleCnt="0"/>
      <dgm:spPr/>
    </dgm:pt>
    <dgm:pt modelId="{6904C168-133E-4C75-948E-D7C95B393938}" type="pres">
      <dgm:prSet presAssocID="{09811D22-4DE3-4B9C-8F14-CE9446576C66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80B9F-BAC7-44C5-A3BF-9DCC5DCD5F30}" type="pres">
      <dgm:prSet presAssocID="{09811D22-4DE3-4B9C-8F14-CE9446576C6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D8B0F-45B2-42D2-BF58-7276C13EB110}" type="pres">
      <dgm:prSet presAssocID="{92E666D9-646E-4F3D-A69F-C04C118DF203}" presName="Name8" presStyleCnt="0"/>
      <dgm:spPr/>
    </dgm:pt>
    <dgm:pt modelId="{2416AC78-C75E-4DF1-BAA0-CE45357FA915}" type="pres">
      <dgm:prSet presAssocID="{92E666D9-646E-4F3D-A69F-C04C118DF203}" presName="level" presStyleLbl="node1" presStyleIdx="2" presStyleCnt="5" custLinFactNeighborY="9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9D2A5-C3C8-4265-A99C-1BAC64D0E587}" type="pres">
      <dgm:prSet presAssocID="{92E666D9-646E-4F3D-A69F-C04C118DF20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81604-319E-4927-9F3B-E68EC185116B}" type="pres">
      <dgm:prSet presAssocID="{A1A56AAC-66FF-4369-8D49-70F82F3CAFEA}" presName="Name8" presStyleCnt="0"/>
      <dgm:spPr/>
    </dgm:pt>
    <dgm:pt modelId="{47EFA7D7-1289-4403-8A27-31C65917C617}" type="pres">
      <dgm:prSet presAssocID="{A1A56AAC-66FF-4369-8D49-70F82F3CAFEA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B59F4B-4CCE-4730-B1BF-A5B84CACC35B}" type="pres">
      <dgm:prSet presAssocID="{A1A56AAC-66FF-4369-8D49-70F82F3CAFE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A59BF-2235-41C0-A44D-7B0658E28989}" type="pres">
      <dgm:prSet presAssocID="{E34B73EF-3B2D-4376-8BCF-69B965217ADB}" presName="Name8" presStyleCnt="0"/>
      <dgm:spPr/>
    </dgm:pt>
    <dgm:pt modelId="{1D61C9CB-3133-4C8D-809F-50C30A4DA2D3}" type="pres">
      <dgm:prSet presAssocID="{E34B73EF-3B2D-4376-8BCF-69B965217ADB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6375F-D07E-467C-AD7E-3C0CF88FFF4E}" type="pres">
      <dgm:prSet presAssocID="{E34B73EF-3B2D-4376-8BCF-69B965217A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E015D3-4F32-48DA-B298-27E1E30054F1}" type="presOf" srcId="{235877C1-60DF-46ED-B7C0-CE6920044F99}" destId="{D266C95B-0BDD-48EB-B048-C60B4D636136}" srcOrd="1" destOrd="0" presId="urn:microsoft.com/office/officeart/2005/8/layout/pyramid3"/>
    <dgm:cxn modelId="{BACC832A-A03C-445B-A314-95B77CAB2958}" type="presOf" srcId="{92E666D9-646E-4F3D-A69F-C04C118DF203}" destId="{2416AC78-C75E-4DF1-BAA0-CE45357FA915}" srcOrd="0" destOrd="0" presId="urn:microsoft.com/office/officeart/2005/8/layout/pyramid3"/>
    <dgm:cxn modelId="{25012C1B-5FB2-49DB-9969-21B8654777D4}" type="presOf" srcId="{A1A56AAC-66FF-4369-8D49-70F82F3CAFEA}" destId="{47EFA7D7-1289-4403-8A27-31C65917C617}" srcOrd="0" destOrd="0" presId="urn:microsoft.com/office/officeart/2005/8/layout/pyramid3"/>
    <dgm:cxn modelId="{861F4DE9-AACA-4300-B058-D899EEE77745}" type="presOf" srcId="{A1A56AAC-66FF-4369-8D49-70F82F3CAFEA}" destId="{75B59F4B-4CCE-4730-B1BF-A5B84CACC35B}" srcOrd="1" destOrd="0" presId="urn:microsoft.com/office/officeart/2005/8/layout/pyramid3"/>
    <dgm:cxn modelId="{3ECD6FA8-B180-434A-8826-0BAE4E3090D4}" srcId="{29035547-5125-4AB9-8630-0FD8003CBA67}" destId="{09811D22-4DE3-4B9C-8F14-CE9446576C66}" srcOrd="1" destOrd="0" parTransId="{2A72BC92-E973-40B3-9FE0-E85A73D432C5}" sibTransId="{22FCFBDA-12CB-49A1-B652-41EA00743760}"/>
    <dgm:cxn modelId="{F1968A4E-E340-4E24-A626-E21837D2F6D8}" srcId="{29035547-5125-4AB9-8630-0FD8003CBA67}" destId="{92E666D9-646E-4F3D-A69F-C04C118DF203}" srcOrd="2" destOrd="0" parTransId="{620BD9ED-6456-4387-951D-C410F4374373}" sibTransId="{A3FFDFDE-94DC-4A24-A8D6-3E3AC8ADD215}"/>
    <dgm:cxn modelId="{961A2EB2-22B4-4226-A491-63F51DE23B1D}" type="presOf" srcId="{92E666D9-646E-4F3D-A69F-C04C118DF203}" destId="{F919D2A5-C3C8-4265-A99C-1BAC64D0E587}" srcOrd="1" destOrd="0" presId="urn:microsoft.com/office/officeart/2005/8/layout/pyramid3"/>
    <dgm:cxn modelId="{D478A8AA-2E94-4406-94F2-922ADFD753D9}" srcId="{29035547-5125-4AB9-8630-0FD8003CBA67}" destId="{A1A56AAC-66FF-4369-8D49-70F82F3CAFEA}" srcOrd="3" destOrd="0" parTransId="{6FAC0F33-C368-48FD-AF3F-E54F6E8D19DF}" sibTransId="{445F0D2A-F1CA-4F14-90E4-28779350AC27}"/>
    <dgm:cxn modelId="{BF2274ED-BFD7-4576-95C0-910772305156}" type="presOf" srcId="{09811D22-4DE3-4B9C-8F14-CE9446576C66}" destId="{22980B9F-BAC7-44C5-A3BF-9DCC5DCD5F30}" srcOrd="1" destOrd="0" presId="urn:microsoft.com/office/officeart/2005/8/layout/pyramid3"/>
    <dgm:cxn modelId="{5A782923-88C0-4BAC-916A-59549D0FECA8}" type="presOf" srcId="{09811D22-4DE3-4B9C-8F14-CE9446576C66}" destId="{6904C168-133E-4C75-948E-D7C95B393938}" srcOrd="0" destOrd="0" presId="urn:microsoft.com/office/officeart/2005/8/layout/pyramid3"/>
    <dgm:cxn modelId="{ADD92A96-8C96-4005-B574-5FF3D4295049}" type="presOf" srcId="{235877C1-60DF-46ED-B7C0-CE6920044F99}" destId="{7E33BEC8-4388-4570-8F59-3DDF1B5B3F6A}" srcOrd="0" destOrd="0" presId="urn:microsoft.com/office/officeart/2005/8/layout/pyramid3"/>
    <dgm:cxn modelId="{D9F32535-9B8F-4573-8456-6949010F9049}" srcId="{29035547-5125-4AB9-8630-0FD8003CBA67}" destId="{E34B73EF-3B2D-4376-8BCF-69B965217ADB}" srcOrd="4" destOrd="0" parTransId="{A84D4C85-4C26-4D43-9769-824D79A56CBB}" sibTransId="{DCC87381-3F0B-4FF4-BE58-2DEDED47FFDE}"/>
    <dgm:cxn modelId="{6B41286F-8799-4EDE-8945-94C748C9C9F0}" type="presOf" srcId="{E34B73EF-3B2D-4376-8BCF-69B965217ADB}" destId="{1D61C9CB-3133-4C8D-809F-50C30A4DA2D3}" srcOrd="0" destOrd="0" presId="urn:microsoft.com/office/officeart/2005/8/layout/pyramid3"/>
    <dgm:cxn modelId="{3B3A2347-4AD5-4B63-A816-DE32B91EF3DE}" type="presOf" srcId="{E34B73EF-3B2D-4376-8BCF-69B965217ADB}" destId="{3226375F-D07E-467C-AD7E-3C0CF88FFF4E}" srcOrd="1" destOrd="0" presId="urn:microsoft.com/office/officeart/2005/8/layout/pyramid3"/>
    <dgm:cxn modelId="{36306FE5-D5BD-48C8-88EC-C9EA253BC308}" type="presOf" srcId="{29035547-5125-4AB9-8630-0FD8003CBA67}" destId="{EF8A51EF-AE9F-4A7E-90F1-6E61237DA824}" srcOrd="0" destOrd="0" presId="urn:microsoft.com/office/officeart/2005/8/layout/pyramid3"/>
    <dgm:cxn modelId="{D50424FE-E034-410E-86A2-D090541688B9}" srcId="{29035547-5125-4AB9-8630-0FD8003CBA67}" destId="{235877C1-60DF-46ED-B7C0-CE6920044F99}" srcOrd="0" destOrd="0" parTransId="{9D67FC3C-CDBC-40E1-9EC7-41A4ED372411}" sibTransId="{18C82108-51B0-4A50-9669-0E57810462A8}"/>
    <dgm:cxn modelId="{835F02C5-ADC6-4225-9FD1-C5AFBAD281BF}" type="presParOf" srcId="{EF8A51EF-AE9F-4A7E-90F1-6E61237DA824}" destId="{BEE9D7F0-17C3-4062-8F6A-0DD92C0B6AA9}" srcOrd="0" destOrd="0" presId="urn:microsoft.com/office/officeart/2005/8/layout/pyramid3"/>
    <dgm:cxn modelId="{85717D28-E62C-419D-BC78-0C7CD76F9D4A}" type="presParOf" srcId="{BEE9D7F0-17C3-4062-8F6A-0DD92C0B6AA9}" destId="{7E33BEC8-4388-4570-8F59-3DDF1B5B3F6A}" srcOrd="0" destOrd="0" presId="urn:microsoft.com/office/officeart/2005/8/layout/pyramid3"/>
    <dgm:cxn modelId="{8C185B5A-C276-43E6-BEBC-499EDFBD946D}" type="presParOf" srcId="{BEE9D7F0-17C3-4062-8F6A-0DD92C0B6AA9}" destId="{D266C95B-0BDD-48EB-B048-C60B4D636136}" srcOrd="1" destOrd="0" presId="urn:microsoft.com/office/officeart/2005/8/layout/pyramid3"/>
    <dgm:cxn modelId="{182638BA-96B0-45EB-BC30-8ED7F0EC61AC}" type="presParOf" srcId="{EF8A51EF-AE9F-4A7E-90F1-6E61237DA824}" destId="{E8DE9EFA-7881-4539-A949-C44B83C3405C}" srcOrd="1" destOrd="0" presId="urn:microsoft.com/office/officeart/2005/8/layout/pyramid3"/>
    <dgm:cxn modelId="{F46652E1-B7F7-435A-975E-6C39EB1FF1F8}" type="presParOf" srcId="{E8DE9EFA-7881-4539-A949-C44B83C3405C}" destId="{6904C168-133E-4C75-948E-D7C95B393938}" srcOrd="0" destOrd="0" presId="urn:microsoft.com/office/officeart/2005/8/layout/pyramid3"/>
    <dgm:cxn modelId="{C549AD37-E214-4543-B186-E5C968CA0160}" type="presParOf" srcId="{E8DE9EFA-7881-4539-A949-C44B83C3405C}" destId="{22980B9F-BAC7-44C5-A3BF-9DCC5DCD5F30}" srcOrd="1" destOrd="0" presId="urn:microsoft.com/office/officeart/2005/8/layout/pyramid3"/>
    <dgm:cxn modelId="{8566C378-36F1-49FC-AD6B-40BE2D7C272E}" type="presParOf" srcId="{EF8A51EF-AE9F-4A7E-90F1-6E61237DA824}" destId="{86BD8B0F-45B2-42D2-BF58-7276C13EB110}" srcOrd="2" destOrd="0" presId="urn:microsoft.com/office/officeart/2005/8/layout/pyramid3"/>
    <dgm:cxn modelId="{B5EFAA1D-D25C-4E14-85CA-FFA73DF50F75}" type="presParOf" srcId="{86BD8B0F-45B2-42D2-BF58-7276C13EB110}" destId="{2416AC78-C75E-4DF1-BAA0-CE45357FA915}" srcOrd="0" destOrd="0" presId="urn:microsoft.com/office/officeart/2005/8/layout/pyramid3"/>
    <dgm:cxn modelId="{9DD9A3C8-AFE6-486C-ABC1-4BF454FB011D}" type="presParOf" srcId="{86BD8B0F-45B2-42D2-BF58-7276C13EB110}" destId="{F919D2A5-C3C8-4265-A99C-1BAC64D0E587}" srcOrd="1" destOrd="0" presId="urn:microsoft.com/office/officeart/2005/8/layout/pyramid3"/>
    <dgm:cxn modelId="{01E1E033-C114-4DE6-A222-3D0BD76B5B42}" type="presParOf" srcId="{EF8A51EF-AE9F-4A7E-90F1-6E61237DA824}" destId="{E7281604-319E-4927-9F3B-E68EC185116B}" srcOrd="3" destOrd="0" presId="urn:microsoft.com/office/officeart/2005/8/layout/pyramid3"/>
    <dgm:cxn modelId="{2EBB399D-ED50-44AD-AF1F-340A793F967D}" type="presParOf" srcId="{E7281604-319E-4927-9F3B-E68EC185116B}" destId="{47EFA7D7-1289-4403-8A27-31C65917C617}" srcOrd="0" destOrd="0" presId="urn:microsoft.com/office/officeart/2005/8/layout/pyramid3"/>
    <dgm:cxn modelId="{4ED36D43-E626-470E-8546-DA57F6C3BF75}" type="presParOf" srcId="{E7281604-319E-4927-9F3B-E68EC185116B}" destId="{75B59F4B-4CCE-4730-B1BF-A5B84CACC35B}" srcOrd="1" destOrd="0" presId="urn:microsoft.com/office/officeart/2005/8/layout/pyramid3"/>
    <dgm:cxn modelId="{B8B0DBEF-F125-4829-937E-98C4D216E42E}" type="presParOf" srcId="{EF8A51EF-AE9F-4A7E-90F1-6E61237DA824}" destId="{60CA59BF-2235-41C0-A44D-7B0658E28989}" srcOrd="4" destOrd="0" presId="urn:microsoft.com/office/officeart/2005/8/layout/pyramid3"/>
    <dgm:cxn modelId="{CB3A2457-63C3-466F-8AC8-E7BAA494BEFA}" type="presParOf" srcId="{60CA59BF-2235-41C0-A44D-7B0658E28989}" destId="{1D61C9CB-3133-4C8D-809F-50C30A4DA2D3}" srcOrd="0" destOrd="0" presId="urn:microsoft.com/office/officeart/2005/8/layout/pyramid3"/>
    <dgm:cxn modelId="{7C13B3C5-691C-4355-937A-3E461382D615}" type="presParOf" srcId="{60CA59BF-2235-41C0-A44D-7B0658E28989}" destId="{3226375F-D07E-467C-AD7E-3C0CF88FFF4E}" srcOrd="1" destOrd="0" presId="urn:microsoft.com/office/officeart/2005/8/layout/pyramid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3BEC8-4388-4570-8F59-3DDF1B5B3F6A}">
      <dsp:nvSpPr>
        <dsp:cNvPr id="0" name=""/>
        <dsp:cNvSpPr/>
      </dsp:nvSpPr>
      <dsp:spPr>
        <a:xfrm rot="10800000">
          <a:off x="0" y="0"/>
          <a:ext cx="4572000" cy="746760"/>
        </a:xfrm>
        <a:prstGeom prst="trapezoid">
          <a:avLst>
            <a:gd name="adj" fmla="val 61224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Europe(29.6%)                                       </a:t>
          </a:r>
        </a:p>
      </dsp:txBody>
      <dsp:txXfrm rot="-10800000">
        <a:off x="800099" y="0"/>
        <a:ext cx="2971800" cy="746760"/>
      </dsp:txXfrm>
    </dsp:sp>
    <dsp:sp modelId="{6904C168-133E-4C75-948E-D7C95B393938}">
      <dsp:nvSpPr>
        <dsp:cNvPr id="0" name=""/>
        <dsp:cNvSpPr/>
      </dsp:nvSpPr>
      <dsp:spPr>
        <a:xfrm rot="10800000">
          <a:off x="457200" y="746760"/>
          <a:ext cx="3657600" cy="746760"/>
        </a:xfrm>
        <a:prstGeom prst="trapezoid">
          <a:avLst>
            <a:gd name="adj" fmla="val 61224"/>
          </a:avLst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LATAM(27.9%)</a:t>
          </a:r>
        </a:p>
      </dsp:txBody>
      <dsp:txXfrm rot="-10800000">
        <a:off x="1097279" y="746760"/>
        <a:ext cx="2377440" cy="746760"/>
      </dsp:txXfrm>
    </dsp:sp>
    <dsp:sp modelId="{2416AC78-C75E-4DF1-BAA0-CE45357FA915}">
      <dsp:nvSpPr>
        <dsp:cNvPr id="0" name=""/>
        <dsp:cNvSpPr/>
      </dsp:nvSpPr>
      <dsp:spPr>
        <a:xfrm rot="10800000">
          <a:off x="914400" y="1500703"/>
          <a:ext cx="2743200" cy="746760"/>
        </a:xfrm>
        <a:prstGeom prst="trapezoid">
          <a:avLst>
            <a:gd name="adj" fmla="val 61224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Pacific asia(22.5%)</a:t>
          </a:r>
        </a:p>
      </dsp:txBody>
      <dsp:txXfrm rot="-10800000">
        <a:off x="1394459" y="1500703"/>
        <a:ext cx="1783080" cy="746760"/>
      </dsp:txXfrm>
    </dsp:sp>
    <dsp:sp modelId="{47EFA7D7-1289-4403-8A27-31C65917C617}">
      <dsp:nvSpPr>
        <dsp:cNvPr id="0" name=""/>
        <dsp:cNvSpPr/>
      </dsp:nvSpPr>
      <dsp:spPr>
        <a:xfrm rot="10800000">
          <a:off x="1371600" y="2240280"/>
          <a:ext cx="1828800" cy="746760"/>
        </a:xfrm>
        <a:prstGeom prst="trapezoid">
          <a:avLst>
            <a:gd name="adj" fmla="val 61224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USCA(13.8%)</a:t>
          </a:r>
        </a:p>
      </dsp:txBody>
      <dsp:txXfrm rot="-10800000">
        <a:off x="1691640" y="2240280"/>
        <a:ext cx="1188720" cy="746760"/>
      </dsp:txXfrm>
    </dsp:sp>
    <dsp:sp modelId="{1D61C9CB-3133-4C8D-809F-50C30A4DA2D3}">
      <dsp:nvSpPr>
        <dsp:cNvPr id="0" name=""/>
        <dsp:cNvSpPr/>
      </dsp:nvSpPr>
      <dsp:spPr>
        <a:xfrm rot="10800000">
          <a:off x="1828800" y="2987040"/>
          <a:ext cx="914400" cy="746760"/>
        </a:xfrm>
        <a:prstGeom prst="trapezoid">
          <a:avLst>
            <a:gd name="adj" fmla="val 61224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Africa(6.2%)</a:t>
          </a:r>
        </a:p>
      </dsp:txBody>
      <dsp:txXfrm rot="-10800000">
        <a:off x="1828800" y="2987040"/>
        <a:ext cx="914400" cy="746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D136-06C6-4766-B460-B5538C9E65F8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9017-594F-4E32-AD0F-472DFCC1A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94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D136-06C6-4766-B460-B5538C9E65F8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9017-594F-4E32-AD0F-472DFCC1A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487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D136-06C6-4766-B460-B5538C9E65F8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9017-594F-4E32-AD0F-472DFCC1A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76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D136-06C6-4766-B460-B5538C9E65F8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9017-594F-4E32-AD0F-472DFCC1A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7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D136-06C6-4766-B460-B5538C9E65F8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9017-594F-4E32-AD0F-472DFCC1A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875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D136-06C6-4766-B460-B5538C9E65F8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9017-594F-4E32-AD0F-472DFCC1A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79630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D136-06C6-4766-B460-B5538C9E65F8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9017-594F-4E32-AD0F-472DFCC1A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411110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D136-06C6-4766-B460-B5538C9E65F8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9017-594F-4E32-AD0F-472DFCC1A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87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D136-06C6-4766-B460-B5538C9E65F8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9017-594F-4E32-AD0F-472DFCC1A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23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D136-06C6-4766-B460-B5538C9E65F8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9017-594F-4E32-AD0F-472DFCC1A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332408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D136-06C6-4766-B460-B5538C9E65F8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9017-594F-4E32-AD0F-472DFCC1A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206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D136-06C6-4766-B460-B5538C9E65F8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9017-594F-4E32-AD0F-472DFCC1A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392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2895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/>
            </a:r>
            <a:br>
              <a:rPr lang="en-US" sz="2400" dirty="0" smtClean="0">
                <a:solidFill>
                  <a:srgbClr val="C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65A37CC-A662-4913-8A35-6F08943173FF}"/>
              </a:ext>
            </a:extLst>
          </p:cNvPr>
          <p:cNvSpPr txBox="1"/>
          <p:nvPr/>
        </p:nvSpPr>
        <p:spPr>
          <a:xfrm>
            <a:off x="762000" y="4648200"/>
            <a:ext cx="7696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1"/>
                </a:solidFill>
              </a:rPr>
              <a:t>                            PRESENTED </a:t>
            </a:r>
            <a:r>
              <a:rPr lang="en-IN" sz="2800" dirty="0">
                <a:solidFill>
                  <a:schemeClr val="accent1"/>
                </a:solidFill>
              </a:rPr>
              <a:t>BY</a:t>
            </a:r>
          </a:p>
          <a:p>
            <a:r>
              <a:rPr lang="en-IN" sz="2800" dirty="0" smtClean="0"/>
              <a:t>                                    TEAM</a:t>
            </a:r>
            <a:r>
              <a:rPr lang="en-IN" sz="28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                                </a:t>
            </a:r>
            <a:r>
              <a:rPr lang="en-IN" sz="3600" dirty="0" err="1" smtClean="0">
                <a:solidFill>
                  <a:srgbClr val="FF0000"/>
                </a:solidFill>
              </a:rPr>
              <a:t>PyFlow</a:t>
            </a:r>
            <a:r>
              <a:rPr lang="en-IN" sz="3600" dirty="0" smtClean="0">
                <a:solidFill>
                  <a:srgbClr val="FF0000"/>
                </a:solidFill>
              </a:rPr>
              <a:t> </a:t>
            </a:r>
            <a:r>
              <a:rPr lang="en-IN" sz="3600" dirty="0"/>
              <a:t>++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09600"/>
            <a:ext cx="8458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</a:t>
            </a:r>
            <a:r>
              <a:rPr lang="en-US" sz="2400" dirty="0" smtClean="0"/>
              <a:t>HackerEarth </a:t>
            </a:r>
            <a:r>
              <a:rPr lang="en-US" sz="2400" b="1" dirty="0" smtClean="0"/>
              <a:t>SIGMATHON 1.0 </a:t>
            </a:r>
            <a:r>
              <a:rPr lang="en-US" sz="2400" dirty="0" smtClean="0"/>
              <a:t>Hackathon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200" dirty="0" smtClean="0"/>
          </a:p>
          <a:p>
            <a:r>
              <a:rPr lang="en-US" sz="3200" dirty="0" smtClean="0"/>
              <a:t>    </a:t>
            </a:r>
          </a:p>
          <a:p>
            <a:r>
              <a:rPr lang="en-US" sz="3200" dirty="0" smtClean="0"/>
              <a:t>     DATA ANALYSIS AND INSIGHTS PRESENTATION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2133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3352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674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="" xmlns:p14="http://schemas.microsoft.com/office/powerpoint/2010/main" val="756659927"/>
              </p:ext>
            </p:extLst>
          </p:nvPr>
        </p:nvGraphicFramePr>
        <p:xfrm>
          <a:off x="124258" y="1577524"/>
          <a:ext cx="4374980" cy="392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624788" y="1564207"/>
            <a:ext cx="4374980" cy="5181600"/>
          </a:xfrm>
        </p:spPr>
        <p:txBody>
          <a:bodyPr>
            <a:noAutofit/>
          </a:bodyPr>
          <a:lstStyle/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Europe being the top region in terms of higher orders placed, risk of late delivery is equally high. 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Latin America is also among the highest late delivery region.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This is due to the fact that more number of orders are placed from these regions and the shipment may get delayed due to these large number of orders.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Even though the company had large sales from these regions, the company failed to deliver the products on time for many products.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As far as customer lifetime value is concerned ,the number of orders may decreases because of late deliveries.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4510" y="381000"/>
            <a:ext cx="437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REGIONAL ANALYSIS</a:t>
            </a:r>
          </a:p>
        </p:txBody>
      </p:sp>
    </p:spTree>
    <p:extLst>
      <p:ext uri="{BB962C8B-B14F-4D97-AF65-F5344CB8AC3E}">
        <p14:creationId xmlns="" xmlns:p14="http://schemas.microsoft.com/office/powerpoint/2010/main" val="9562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-685800"/>
            <a:ext cx="8225366" cy="179493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DEPARTMENT ANALYSIS</a:t>
            </a:r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="" xmlns:p14="http://schemas.microsoft.com/office/powerpoint/2010/main" val="2154129889"/>
              </p:ext>
            </p:extLst>
          </p:nvPr>
        </p:nvGraphicFramePr>
        <p:xfrm>
          <a:off x="228600" y="1752600"/>
          <a:ext cx="4495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868332" y="2133600"/>
            <a:ext cx="4047068" cy="3886200"/>
          </a:xfrm>
        </p:spPr>
        <p:txBody>
          <a:bodyPr>
            <a:normAutofit/>
          </a:bodyPr>
          <a:lstStyle/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1"/>
                </a:solidFill>
              </a:rPr>
              <a:t>The products sold under the Fan Shop department has high demand among the customers with 46.5 %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1"/>
                </a:solidFill>
              </a:rPr>
              <a:t>Among the 11 departments, Book shop, Disc shop, Technology, Health &amp; Beauty, Pet shop seem to have very low sales.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1"/>
                </a:solidFill>
              </a:rPr>
              <a:t>The sales can be increased by  providing incentives such as offers, discounts, free shipping etc.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959"/>
            <a:ext cx="62865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SHIPPING ANALYSIS</a:t>
            </a:r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="" xmlns:p14="http://schemas.microsoft.com/office/powerpoint/2010/main" val="2641307142"/>
              </p:ext>
            </p:extLst>
          </p:nvPr>
        </p:nvGraphicFramePr>
        <p:xfrm>
          <a:off x="67732" y="1524000"/>
          <a:ext cx="5113867" cy="426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269637" y="1905000"/>
            <a:ext cx="3818467" cy="555701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This is the analysis based on the shipping mode.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The standard class has more number of advanced shipping as well as late deliveries compared to other classes.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The late delivery can be minimized by implementing extreme return policies. This can be applied for same day shipping as well.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35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icture Placeholder 4">
            <a:extLst>
              <a:ext uri="{FF2B5EF4-FFF2-40B4-BE49-F238E27FC236}">
                <a16:creationId xmlns="" xmlns:a16="http://schemas.microsoft.com/office/drawing/2014/main" id="{D7192DF7-6985-4E30-9EA8-0B7CB7827763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="" xmlns:p14="http://schemas.microsoft.com/office/powerpoint/2010/main" val="1041954842"/>
              </p:ext>
            </p:extLst>
          </p:nvPr>
        </p:nvGraphicFramePr>
        <p:xfrm>
          <a:off x="30332" y="1638300"/>
          <a:ext cx="4953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6F21B43-C5ED-4104-B32F-8A0EE2DA4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9607" y="1431239"/>
            <a:ext cx="4160668" cy="4876800"/>
          </a:xfrm>
        </p:spPr>
        <p:txBody>
          <a:bodyPr>
            <a:normAutofit/>
          </a:bodyPr>
          <a:lstStyle/>
          <a:p>
            <a:pPr>
              <a:buClrTx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The occurrence  of late delivery is higher  among all the segments of customer.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The reason for more number of late deliveries are because of the geographical features and mode of shipment.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The order city and the delivery city is of long distance for many customer orders and hence the shipment is late.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If this continues over a period ,the customer retention rate of the business will be affected , hence steps need to be taken to meet customer satisfaction.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BB9196-5859-48CE-AFF3-154E2A234BE4}"/>
              </a:ext>
            </a:extLst>
          </p:cNvPr>
          <p:cNvSpPr txBox="1"/>
          <p:nvPr/>
        </p:nvSpPr>
        <p:spPr>
          <a:xfrm>
            <a:off x="1933852" y="1524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SHIPPING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74FAC5-F25A-4ADA-A1C0-1368CC8F8185}"/>
              </a:ext>
            </a:extLst>
          </p:cNvPr>
          <p:cNvSpPr txBox="1"/>
          <p:nvPr/>
        </p:nvSpPr>
        <p:spPr>
          <a:xfrm>
            <a:off x="5410200" y="870466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(CUSTOMER SEGMENT)</a:t>
            </a:r>
          </a:p>
        </p:txBody>
      </p:sp>
    </p:spTree>
    <p:extLst>
      <p:ext uri="{BB962C8B-B14F-4D97-AF65-F5344CB8AC3E}">
        <p14:creationId xmlns="" xmlns:p14="http://schemas.microsoft.com/office/powerpoint/2010/main" val="218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93A0B3-656A-49F0-8FAF-789443C3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103437"/>
            <a:ext cx="788670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18047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000999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ea typeface="Segoe UI Emoji" panose="020B0502040204020203" pitchFamily="34" charset="0"/>
                <a:cs typeface="Segoe UI" panose="020B0502040204020203" pitchFamily="34" charset="0"/>
              </a:rPr>
              <a:t>This is about the analysis made on the dataset obtained from DataCo supply chain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ea typeface="Segoe UI Emoji" panose="020B0502040204020203" pitchFamily="34" charset="0"/>
                <a:cs typeface="Segoe UI" panose="020B0502040204020203" pitchFamily="34" charset="0"/>
              </a:rPr>
              <a:t>Supply chain analytics brings data driven intelligence to the business, reducing the overall cost to serve and to improve  the service levels.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ea typeface="Segoe UI Emoji" panose="020B0502040204020203" pitchFamily="34" charset="0"/>
                <a:cs typeface="Segoe UI" panose="020B0502040204020203" pitchFamily="34" charset="0"/>
              </a:rPr>
              <a:t>Descriptive analysis is carried out by using the data visualisation techniques like charts and graph to uncover patterns and generate insights.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ea typeface="Segoe UI Emoji" panose="020B0502040204020203" pitchFamily="34" charset="0"/>
                <a:cs typeface="Segoe UI" panose="020B0502040204020203" pitchFamily="34" charset="0"/>
              </a:rPr>
              <a:t>On analysing this dataset, we have understood and acknowledged about consumer behaviour and marketing strategies. </a:t>
            </a:r>
          </a:p>
          <a:p>
            <a:pPr marL="0" indent="0">
              <a:buNone/>
            </a:pPr>
            <a:endParaRPr lang="en-IN" sz="2000" dirty="0"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800" dirty="0"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950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09A7365-F8B3-44B6-9758-0A978A9D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76200"/>
            <a:ext cx="8229600" cy="1252728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TYPES OF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A268CB4D-98A3-495F-BA52-B5B87F53B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275828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The dataset includes a total of 180520 rows </a:t>
            </a:r>
            <a:r>
              <a:rPr lang="en-IN" sz="2000" dirty="0" smtClean="0"/>
              <a:t>of customer purchase history, details, demographics spanned to 53 </a:t>
            </a:r>
            <a:r>
              <a:rPr lang="en-IN" sz="2000" dirty="0"/>
              <a:t>columns.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There were many features like total sales, profit ratio, customer segment, transaction details, customer region, order status, delivery status which are vital to determine the sales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Based on these features, we have made several type of analysis like </a:t>
            </a:r>
          </a:p>
          <a:p>
            <a:pPr marL="0" indent="0">
              <a:buNone/>
            </a:pP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F899324-EB83-4D31-B9C8-DA0551E2E2FF}"/>
              </a:ext>
            </a:extLst>
          </p:cNvPr>
          <p:cNvSpPr txBox="1"/>
          <p:nvPr/>
        </p:nvSpPr>
        <p:spPr>
          <a:xfrm>
            <a:off x="1752600" y="3276600"/>
            <a:ext cx="51054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Monthly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Market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Financial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Delivery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Customer segment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Department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Shipping analysis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446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5486400" cy="118533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MONTHLY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953000" y="2057400"/>
            <a:ext cx="3818467" cy="3810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The  sales orders received is highest during the month of July.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Total sales done and profit incurred is almost same in the month of August comparative to others.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Reasons for decline in sales maybe due to competitive market.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Price can also have a big impact on sales. High price can maximize short term profit while low price products can maximize long term profit.</a:t>
            </a:r>
          </a:p>
          <a:p>
            <a:pPr>
              <a:buClrTx/>
            </a:pP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="" xmlns:a16="http://schemas.microsoft.com/office/drawing/2014/main" id="{73027D4B-6BA0-49EF-B597-E059CF014ECF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="" xmlns:p14="http://schemas.microsoft.com/office/powerpoint/2010/main" val="3408695425"/>
              </p:ext>
            </p:extLst>
          </p:nvPr>
        </p:nvGraphicFramePr>
        <p:xfrm>
          <a:off x="228600" y="1752600"/>
          <a:ext cx="47244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7033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4269845" cy="103293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MARKET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800600" y="1600200"/>
            <a:ext cx="4343400" cy="4953000"/>
          </a:xfrm>
        </p:spPr>
        <p:txBody>
          <a:bodyPr>
            <a:noAutofit/>
          </a:bodyPr>
          <a:lstStyle/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Order items placed is highest in Europe(demand high). 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This is because the shipment facilities are excellent in Europe and customer shave purchased more number of technological products like camera and laptop which have high budget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Order items placed is least in Africa , analyzing the cause can increase the profit per order 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The order item total is low in Africa because the customers have purchased more number of low budget goods rather than high budget goods. 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Hence the total amount gained by the company is low.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B1F3A7CE-0B91-4B0C-B9BD-A80D0C213530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48266911"/>
              </p:ext>
            </p:extLst>
          </p:nvPr>
        </p:nvGraphicFramePr>
        <p:xfrm>
          <a:off x="137602" y="1676400"/>
          <a:ext cx="4572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2850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3867"/>
            <a:ext cx="7467600" cy="103293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FINANCIAL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020733" y="1905000"/>
            <a:ext cx="3818467" cy="4648200"/>
          </a:xfrm>
        </p:spPr>
        <p:txBody>
          <a:bodyPr>
            <a:normAutofit/>
          </a:bodyPr>
          <a:lstStyle/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There is a decrease in order item profit ratio from January 2015 to January 2018.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The profit in the year 2016 is low when compared to the other 2 years. This may be due to low sales earnings and low merchandise cost.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dirty="0"/>
              <a:t>The data is not complete for the year 2018. Hence the graph shows a steep line, but the profit for the starting month of 2018 is also high as 2017.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77AE4C3B-C298-43D9-8351-DC2E2777F8E2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810886435"/>
              </p:ext>
            </p:extLst>
          </p:nvPr>
        </p:nvGraphicFramePr>
        <p:xfrm>
          <a:off x="17779" y="1524001"/>
          <a:ext cx="5002953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97889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7909B3-3928-44D4-A6F4-06755E48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-1295400"/>
            <a:ext cx="4627075" cy="242146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 </a:t>
            </a:r>
            <a:r>
              <a:rPr lang="en-IN" sz="3600" b="1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GEO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426732-37B3-4FDF-A069-23104C09B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5193" y="1676400"/>
            <a:ext cx="3754926" cy="4724400"/>
          </a:xfrm>
        </p:spPr>
        <p:txBody>
          <a:bodyPr/>
          <a:lstStyle/>
          <a:p>
            <a:pPr marL="285750" indent="-285750">
              <a:buClrTx/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tx1"/>
                </a:solidFill>
              </a:rPr>
              <a:t>This is a world chart showing the location of orders in a world map</a:t>
            </a:r>
          </a:p>
          <a:p>
            <a:pPr marL="285750" indent="-285750">
              <a:buClrTx/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tx1"/>
                </a:solidFill>
              </a:rPr>
              <a:t>The number of orders is high in the region of Europe followed by America and Africa.</a:t>
            </a:r>
          </a:p>
          <a:p>
            <a:pPr marL="285750" indent="-285750">
              <a:buClrTx/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tx1"/>
                </a:solidFill>
              </a:rPr>
              <a:t>The orders in these regions are high because of good delivery facilities and easy access to get the products ordered through online.</a:t>
            </a:r>
          </a:p>
          <a:p>
            <a:pPr marL="285750" indent="-285750">
              <a:buClrTx/>
              <a:buFont typeface="Wingdings" panose="05000000000000000000" pitchFamily="2" charset="2"/>
              <a:buChar char="v"/>
            </a:pPr>
            <a:r>
              <a:rPr lang="en-IN" sz="1800" dirty="0"/>
              <a:t>It indicates that there is a large customer base and global presence due to the availability of products according to customer needs.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F751796-51A6-4052-BE0A-E5980BE1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" y="1676400"/>
            <a:ext cx="5129859" cy="38862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21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0" y="1828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572000" y="1828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                  MARKET ANALYSIS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                          </a:t>
            </a:r>
            <a:r>
              <a:rPr lang="en-US" sz="2400" dirty="0" smtClean="0">
                <a:solidFill>
                  <a:srgbClr val="C00000"/>
                </a:solidFill>
              </a:rPr>
              <a:t>Using Country and City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6482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The TOP 10 Countries are mixed with both Developed and Developing Countries, with majority of market available in developing countries.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However,  most of the cities are technically developed best cities in the world, mostly concentrated towards American and European continents.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030" y="159182"/>
            <a:ext cx="7620001" cy="95673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CUSTOMER ORDER STATUS</a:t>
            </a:r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="" xmlns:p14="http://schemas.microsoft.com/office/powerpoint/2010/main" val="1380497266"/>
              </p:ext>
            </p:extLst>
          </p:nvPr>
        </p:nvGraphicFramePr>
        <p:xfrm>
          <a:off x="50406" y="1676400"/>
          <a:ext cx="4883728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934135" y="1811045"/>
            <a:ext cx="4159460" cy="4970755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Orders received among all three segments of customer is almost complete, indicating customers have increased their purchasing frequency</a:t>
            </a:r>
            <a:r>
              <a:rPr lang="en-US" dirty="0"/>
              <a:t>.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sz="2000" dirty="0"/>
              <a:t>This also indicates prompt execution of order.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sz="2000" dirty="0"/>
              <a:t>A large number of orders are in the state of pending payment mode, the reason may be due to the issues in transaction.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sz="2000" dirty="0"/>
              <a:t>Therefore we need to resolve the technical glitches so that the order status become complete .</a:t>
            </a:r>
          </a:p>
          <a:p>
            <a:pPr>
              <a:buClrTx/>
            </a:pPr>
            <a:endParaRPr lang="en-US" dirty="0"/>
          </a:p>
          <a:p>
            <a:pPr>
              <a:buClrTx/>
            </a:pPr>
            <a:endParaRPr lang="en-US" dirty="0"/>
          </a:p>
          <a:p>
            <a:pPr>
              <a:buClrTx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4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990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</vt:lpstr>
      <vt:lpstr>INTRODUCTION</vt:lpstr>
      <vt:lpstr>TYPES OF ANALYSIS</vt:lpstr>
      <vt:lpstr>MONTHLY ANALYSIS</vt:lpstr>
      <vt:lpstr>MARKET ANALYSIS</vt:lpstr>
      <vt:lpstr>FINANCIAL ANALYSIS</vt:lpstr>
      <vt:lpstr> GEO MAP</vt:lpstr>
      <vt:lpstr>Slide 8</vt:lpstr>
      <vt:lpstr>CUSTOMER ORDER STATUS</vt:lpstr>
      <vt:lpstr>Slide 10</vt:lpstr>
      <vt:lpstr>DEPARTMENT ANALYSIS</vt:lpstr>
      <vt:lpstr>SHIPPING ANALYSIS</vt:lpstr>
      <vt:lpstr>Slide 13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</dc:creator>
  <cp:lastModifiedBy>admin</cp:lastModifiedBy>
  <cp:revision>100</cp:revision>
  <dcterms:created xsi:type="dcterms:W3CDTF">2020-07-08T15:59:26Z</dcterms:created>
  <dcterms:modified xsi:type="dcterms:W3CDTF">2020-07-11T19:17:17Z</dcterms:modified>
</cp:coreProperties>
</file>