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632F-55BD-4383-8946-D5770EC542A2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FB8D2-1622-4B45-991D-9DFFBF3D0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7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75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314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798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25252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738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9933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18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356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292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652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344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84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C23-88D2-4341-AD52-742DF352059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7DE1-B5C0-432F-914D-FC6884DC7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3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:\美工素材\校徽标志\校徽组成图.pn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902"/>
            <a:ext cx="9144000" cy="130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186424" y="479426"/>
            <a:ext cx="2630041" cy="649111"/>
            <a:chOff x="3186424" y="479426"/>
            <a:chExt cx="2630041" cy="649111"/>
          </a:xfrm>
        </p:grpSpPr>
        <p:pic>
          <p:nvPicPr>
            <p:cNvPr id="6" name="图片 9" descr="0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455" y="482114"/>
              <a:ext cx="1864010" cy="57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0" descr="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424" y="479426"/>
              <a:ext cx="604762" cy="64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0" y="1459141"/>
            <a:ext cx="9144000" cy="2185206"/>
            <a:chOff x="0" y="1459141"/>
            <a:chExt cx="9144000" cy="2185206"/>
          </a:xfrm>
        </p:grpSpPr>
        <p:sp>
          <p:nvSpPr>
            <p:cNvPr id="9" name="直接连接符 10"/>
            <p:cNvSpPr>
              <a:spLocks noChangeShapeType="1"/>
            </p:cNvSpPr>
            <p:nvPr/>
          </p:nvSpPr>
          <p:spPr bwMode="auto">
            <a:xfrm>
              <a:off x="0" y="3641659"/>
              <a:ext cx="9144000" cy="2688"/>
            </a:xfrm>
            <a:prstGeom prst="line">
              <a:avLst/>
            </a:prstGeom>
            <a:noFill/>
            <a:ln w="1270">
              <a:solidFill>
                <a:srgbClr val="00206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13029" tIns="56514" rIns="113029" bIns="56514"/>
            <a:lstStyle/>
            <a:p>
              <a:endParaRPr lang="zh-CN" altLang="en-US"/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0" y="1459141"/>
              <a:ext cx="9144000" cy="2179830"/>
            </a:xfrm>
            <a:prstGeom prst="rect">
              <a:avLst/>
            </a:prstGeom>
            <a:solidFill>
              <a:srgbClr val="002B82"/>
            </a:solidFill>
            <a:ln w="9525">
              <a:noFill/>
              <a:miter lim="800000"/>
              <a:headEnd/>
              <a:tailEnd/>
            </a:ln>
          </p:spPr>
          <p:txBody>
            <a:bodyPr lIns="113029" tIns="56514" rIns="113029" bIns="56514" anchor="ctr"/>
            <a:lstStyle/>
            <a:p>
              <a:pPr algn="ctr">
                <a:defRPr/>
              </a:pPr>
              <a:endParaRPr lang="zh-CN" altLang="en-US" sz="420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37399" y="1647014"/>
            <a:ext cx="8922381" cy="17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热烈欢迎</a:t>
            </a:r>
            <a:endParaRPr lang="en-US" altLang="zh-CN" sz="4800" b="1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 algn="ctr">
              <a:lnSpc>
                <a:spcPct val="114000"/>
              </a:lnSpc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微软雅黑"/>
                <a:ea typeface="微软雅黑"/>
              </a:rPr>
              <a:t>**莅临指导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6979" y="4689638"/>
            <a:ext cx="263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/>
                <a:ea typeface="微软雅黑"/>
              </a:rPr>
              <a:t>2019</a:t>
            </a:r>
            <a:r>
              <a:rPr lang="zh-CN" altLang="en-US" sz="2000" b="1" dirty="0">
                <a:solidFill>
                  <a:srgbClr val="002060"/>
                </a:solidFill>
                <a:latin typeface="微软雅黑"/>
                <a:ea typeface="微软雅黑"/>
              </a:rPr>
              <a:t>年</a:t>
            </a:r>
            <a:r>
              <a:rPr lang="en-US" altLang="zh-CN" sz="2000" b="1" dirty="0">
                <a:solidFill>
                  <a:srgbClr val="002060"/>
                </a:solidFill>
                <a:latin typeface="微软雅黑"/>
                <a:ea typeface="微软雅黑"/>
              </a:rPr>
              <a:t>12</a:t>
            </a:r>
            <a:r>
              <a:rPr lang="zh-CN" altLang="en-US" sz="2000" b="1" dirty="0">
                <a:solidFill>
                  <a:srgbClr val="002060"/>
                </a:solidFill>
                <a:latin typeface="微软雅黑"/>
                <a:ea typeface="微软雅黑"/>
              </a:rPr>
              <a:t>月</a:t>
            </a:r>
            <a:r>
              <a:rPr lang="en-US" altLang="zh-CN" sz="2000" b="1" dirty="0">
                <a:solidFill>
                  <a:srgbClr val="002060"/>
                </a:solidFill>
                <a:latin typeface="微软雅黑"/>
                <a:ea typeface="微软雅黑"/>
              </a:rPr>
              <a:t>18</a:t>
            </a:r>
            <a:r>
              <a:rPr lang="zh-CN" altLang="en-US" sz="2000" b="1" dirty="0">
                <a:solidFill>
                  <a:srgbClr val="002060"/>
                </a:solidFill>
                <a:latin typeface="微软雅黑"/>
                <a:ea typeface="微软雅黑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70725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</Words>
  <Application>Microsoft Office PowerPoint</Application>
  <PresentationFormat>全屏显示(16:10)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Izhouwei</cp:lastModifiedBy>
  <cp:revision>21</cp:revision>
  <dcterms:created xsi:type="dcterms:W3CDTF">2016-06-09T13:37:43Z</dcterms:created>
  <dcterms:modified xsi:type="dcterms:W3CDTF">2019-12-18T12:47:44Z</dcterms:modified>
</cp:coreProperties>
</file>