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7" r:id="rId2"/>
    <p:sldMasterId id="2147483730" r:id="rId3"/>
  </p:sldMasterIdLst>
  <p:notesMasterIdLst>
    <p:notesMasterId r:id="rId10"/>
  </p:notesMasterIdLst>
  <p:handoutMasterIdLst>
    <p:handoutMasterId r:id="rId11"/>
  </p:handoutMasterIdLst>
  <p:sldIdLst>
    <p:sldId id="369" r:id="rId4"/>
    <p:sldId id="370" r:id="rId5"/>
    <p:sldId id="371" r:id="rId6"/>
    <p:sldId id="273" r:id="rId7"/>
    <p:sldId id="373" r:id="rId8"/>
    <p:sldId id="37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 userDrawn="1">
          <p15:clr>
            <a:srgbClr val="A4A3A4"/>
          </p15:clr>
        </p15:guide>
        <p15:guide id="3" orient="horz" pos="867" userDrawn="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642B"/>
    <a:srgbClr val="EEEAE6"/>
    <a:srgbClr val="F9F9F9"/>
    <a:srgbClr val="F3BCAF"/>
    <a:srgbClr val="D3411F"/>
    <a:srgbClr val="CB333E"/>
    <a:srgbClr val="CA322D"/>
    <a:srgbClr val="D7442E"/>
    <a:srgbClr val="C2252D"/>
    <a:srgbClr val="CB32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2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36" y="60"/>
      </p:cViewPr>
      <p:guideLst>
        <p:guide orient="horz" pos="3884"/>
        <p:guide orient="horz" pos="86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137"/>
    </p:cViewPr>
  </p:sorterViewPr>
  <p:notesViewPr>
    <p:cSldViewPr snapToGrid="0" showGuides="1">
      <p:cViewPr varScale="1">
        <p:scale>
          <a:sx n="62" d="100"/>
          <a:sy n="62" d="100"/>
        </p:scale>
        <p:origin x="2715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59D4C7A1-2755-4659-9CCD-EDC772247D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A3799BCC-B694-4C0F-B5CF-5C36123405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5015F-4DF4-48DD-AA41-134D46B70224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C6BF2AFC-2DE9-4FF4-AD91-F1A8423260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69367435-9269-47F8-B1C6-5494A7396A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BBE02-012B-4499-AFA4-FC704A1F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388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081A1-3B08-4652-BFC7-3F03E26C1E27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67585-5C50-4118-A9CE-0A8D98EC5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395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67585-5C50-4118-A9CE-0A8D98EC5AC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491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-02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4" b="25021"/>
          <a:stretch/>
        </p:blipFill>
        <p:spPr>
          <a:xfrm>
            <a:off x="-6093" y="1"/>
            <a:ext cx="12192000" cy="32194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8B531F3C-28D1-4439-BE4A-3ECF0C12776D}"/>
              </a:ext>
            </a:extLst>
          </p:cNvPr>
          <p:cNvSpPr/>
          <p:nvPr userDrawn="1"/>
        </p:nvSpPr>
        <p:spPr>
          <a:xfrm>
            <a:off x="0" y="0"/>
            <a:ext cx="12185907" cy="5709211"/>
          </a:xfrm>
          <a:prstGeom prst="rect">
            <a:avLst/>
          </a:prstGeom>
          <a:gradFill>
            <a:gsLst>
              <a:gs pos="0">
                <a:schemeClr val="accent1">
                  <a:alpha val="82000"/>
                </a:schemeClr>
              </a:gs>
              <a:gs pos="100000">
                <a:srgbClr val="E3642B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A4D06EA8-ED41-4AB3-B9C6-54D6A1166AC4}"/>
              </a:ext>
            </a:extLst>
          </p:cNvPr>
          <p:cNvSpPr/>
          <p:nvPr userDrawn="1"/>
        </p:nvSpPr>
        <p:spPr>
          <a:xfrm>
            <a:off x="0" y="3219450"/>
            <a:ext cx="12192000" cy="3457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BA7AFCAE-929F-4D07-9854-7B33F09ED247}"/>
              </a:ext>
            </a:extLst>
          </p:cNvPr>
          <p:cNvSpPr/>
          <p:nvPr userDrawn="1"/>
        </p:nvSpPr>
        <p:spPr>
          <a:xfrm>
            <a:off x="0" y="6690672"/>
            <a:ext cx="12192000" cy="180975"/>
          </a:xfrm>
          <a:prstGeom prst="rect">
            <a:avLst/>
          </a:prstGeom>
          <a:gradFill>
            <a:gsLst>
              <a:gs pos="40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659">
            <a:extLst>
              <a:ext uri="{FF2B5EF4-FFF2-40B4-BE49-F238E27FC236}">
                <a16:creationId xmlns="" xmlns:a16="http://schemas.microsoft.com/office/drawing/2014/main" id="{2F85708F-AD2E-4ACD-92D6-F2FB135F99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43314" y="3751827"/>
            <a:ext cx="8505372" cy="753117"/>
          </a:xfrm>
        </p:spPr>
        <p:txBody>
          <a:bodyPr anchor="ctr">
            <a:noAutofit/>
          </a:bodyPr>
          <a:lstStyle>
            <a:lvl1pPr marL="0" indent="0" algn="dist">
              <a:buNone/>
              <a:defRPr sz="5400" b="1">
                <a:gradFill>
                  <a:gsLst>
                    <a:gs pos="100000">
                      <a:schemeClr val="accent2"/>
                    </a:gs>
                    <a:gs pos="40000">
                      <a:schemeClr val="accent1"/>
                    </a:gs>
                  </a:gsLst>
                  <a:lin ang="0" scaled="1"/>
                </a:gra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7" name="文本占位符 663">
            <a:extLst>
              <a:ext uri="{FF2B5EF4-FFF2-40B4-BE49-F238E27FC236}">
                <a16:creationId xmlns="" xmlns:a16="http://schemas.microsoft.com/office/drawing/2014/main" id="{A9969B30-5B44-4CB3-8A21-44ED542E55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43314" y="4500909"/>
            <a:ext cx="8505372" cy="421241"/>
          </a:xfrm>
        </p:spPr>
        <p:txBody>
          <a:bodyPr anchor="ctr">
            <a:normAutofit/>
          </a:bodyPr>
          <a:lstStyle>
            <a:lvl1pPr marL="0" indent="0" algn="dist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19" name="文本占位符 56">
            <a:extLst>
              <a:ext uri="{FF2B5EF4-FFF2-40B4-BE49-F238E27FC236}">
                <a16:creationId xmlns="" xmlns:a16="http://schemas.microsoft.com/office/drawing/2014/main" id="{3753C701-CEC4-40FE-BAAA-A8803F2FA7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4320" y="5670705"/>
            <a:ext cx="1977154" cy="44466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2"/>
              </a:gs>
              <a:gs pos="35000">
                <a:schemeClr val="accent1"/>
              </a:gs>
            </a:gsLst>
            <a:lin ang="0" scaled="1"/>
          </a:gradFill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indent="0" algn="ctr">
              <a:buNone/>
              <a:defRPr lang="en-US" altLang="zh-CN" sz="1600" dirty="0">
                <a:solidFill>
                  <a:schemeClr val="bg1"/>
                </a:solidFill>
                <a:latin typeface="+mn-ea"/>
              </a:defRPr>
            </a:lvl1pPr>
          </a:lstStyle>
          <a:p>
            <a:pPr marL="228600" lvl="0" indent="-228600" algn="ctr"/>
            <a:r>
              <a:rPr lang="zh-CN" altLang="en-US" dirty="0"/>
              <a:t>双击以添加文本</a:t>
            </a:r>
            <a:endParaRPr lang="en-US" altLang="zh-CN" dirty="0"/>
          </a:p>
        </p:txBody>
      </p:sp>
      <p:sp>
        <p:nvSpPr>
          <p:cNvPr id="20" name="文本占位符 56">
            <a:extLst>
              <a:ext uri="{FF2B5EF4-FFF2-40B4-BE49-F238E27FC236}">
                <a16:creationId xmlns="" xmlns:a16="http://schemas.microsoft.com/office/drawing/2014/main" id="{3DFE249A-EEF5-47C4-87D6-9DB1C1F93D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86444" y="5670705"/>
            <a:ext cx="1977154" cy="44466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2"/>
              </a:gs>
              <a:gs pos="35000">
                <a:schemeClr val="accent1"/>
              </a:gs>
            </a:gsLst>
            <a:lin ang="0" scaled="1"/>
          </a:gradFill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indent="0" algn="ctr">
              <a:buNone/>
              <a:defRPr lang="en-US" altLang="zh-CN" sz="1600" dirty="0">
                <a:solidFill>
                  <a:schemeClr val="bg1"/>
                </a:solidFill>
                <a:latin typeface="+mn-ea"/>
              </a:defRPr>
            </a:lvl1pPr>
          </a:lstStyle>
          <a:p>
            <a:pPr marL="228600" lvl="0" indent="-228600" algn="ctr"/>
            <a:r>
              <a:rPr lang="zh-CN" altLang="en-US" dirty="0"/>
              <a:t>双击以添加文本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030" y="562572"/>
            <a:ext cx="1099710" cy="111845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673" y="1830416"/>
            <a:ext cx="2566425" cy="78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0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7A0AF0C-65F9-4000-95DA-02BAD8D2FAE5}"/>
              </a:ext>
            </a:extLst>
          </p:cNvPr>
          <p:cNvSpPr/>
          <p:nvPr userDrawn="1"/>
        </p:nvSpPr>
        <p:spPr>
          <a:xfrm>
            <a:off x="0" y="0"/>
            <a:ext cx="12192000" cy="3647127"/>
          </a:xfrm>
          <a:prstGeom prst="rect">
            <a:avLst/>
          </a:prstGeom>
          <a:gradFill>
            <a:gsLst>
              <a:gs pos="100000">
                <a:schemeClr val="accent2"/>
              </a:gs>
              <a:gs pos="4000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2B6CF7E-22EB-427C-90F8-C66046B7F3FD}"/>
              </a:ext>
            </a:extLst>
          </p:cNvPr>
          <p:cNvSpPr/>
          <p:nvPr userDrawn="1"/>
        </p:nvSpPr>
        <p:spPr>
          <a:xfrm rot="2515051">
            <a:off x="-159909" y="622168"/>
            <a:ext cx="4508253" cy="1847316"/>
          </a:xfrm>
          <a:prstGeom prst="rect">
            <a:avLst/>
          </a:prstGeom>
          <a:gradFill>
            <a:gsLst>
              <a:gs pos="100000">
                <a:srgbClr val="BC1D2D">
                  <a:alpha val="0"/>
                </a:srgbClr>
              </a:gs>
              <a:gs pos="64000">
                <a:srgbClr val="CD362D"/>
              </a:gs>
              <a:gs pos="0">
                <a:schemeClr val="accent2">
                  <a:alpha val="0"/>
                </a:schemeClr>
              </a:gs>
            </a:gsLst>
            <a:lin ang="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prstClr val="white"/>
                </a:solidFill>
              </a:ln>
              <a:solidFill>
                <a:srgbClr val="82318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="" xmlns:a16="http://schemas.microsoft.com/office/drawing/2014/main" id="{D15FA2B5-B062-4B6A-937F-D8FC3615202C}"/>
              </a:ext>
            </a:extLst>
          </p:cNvPr>
          <p:cNvSpPr/>
          <p:nvPr userDrawn="1"/>
        </p:nvSpPr>
        <p:spPr>
          <a:xfrm>
            <a:off x="0" y="6677024"/>
            <a:ext cx="12192000" cy="180975"/>
          </a:xfrm>
          <a:prstGeom prst="rect">
            <a:avLst/>
          </a:prstGeom>
          <a:gradFill>
            <a:gsLst>
              <a:gs pos="40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" name="组合 101">
            <a:extLst>
              <a:ext uri="{FF2B5EF4-FFF2-40B4-BE49-F238E27FC236}">
                <a16:creationId xmlns="" xmlns:a16="http://schemas.microsoft.com/office/drawing/2014/main" id="{E4F6FE1C-17C1-482B-A5ED-DAD16FFBC53D}"/>
              </a:ext>
            </a:extLst>
          </p:cNvPr>
          <p:cNvGrpSpPr/>
          <p:nvPr/>
        </p:nvGrpSpPr>
        <p:grpSpPr>
          <a:xfrm>
            <a:off x="2424841" y="4576280"/>
            <a:ext cx="3028103" cy="45719"/>
            <a:chOff x="5344358" y="2718558"/>
            <a:chExt cx="3028103" cy="45719"/>
          </a:xfrm>
        </p:grpSpPr>
        <p:cxnSp>
          <p:nvCxnSpPr>
            <p:cNvPr id="107" name="直接连接符 106">
              <a:extLst>
                <a:ext uri="{FF2B5EF4-FFF2-40B4-BE49-F238E27FC236}">
                  <a16:creationId xmlns="" xmlns:a16="http://schemas.microsoft.com/office/drawing/2014/main" id="{E7FB6617-7738-411A-A1E8-4B7D701266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4358" y="2741418"/>
              <a:ext cx="3005244" cy="158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椭圆 107">
              <a:extLst>
                <a:ext uri="{FF2B5EF4-FFF2-40B4-BE49-F238E27FC236}">
                  <a16:creationId xmlns="" xmlns:a16="http://schemas.microsoft.com/office/drawing/2014/main" id="{4AD335EF-71ED-40AE-A5D6-95B5FFDC5646}"/>
                </a:ext>
              </a:extLst>
            </p:cNvPr>
            <p:cNvSpPr/>
            <p:nvPr/>
          </p:nvSpPr>
          <p:spPr>
            <a:xfrm>
              <a:off x="8326742" y="2718558"/>
              <a:ext cx="4571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137" name="矩形 136">
            <a:extLst>
              <a:ext uri="{FF2B5EF4-FFF2-40B4-BE49-F238E27FC236}">
                <a16:creationId xmlns="" xmlns:a16="http://schemas.microsoft.com/office/drawing/2014/main" id="{DE8F992A-2D86-4701-AF0E-C20506BB9654}"/>
              </a:ext>
            </a:extLst>
          </p:cNvPr>
          <p:cNvSpPr/>
          <p:nvPr userDrawn="1"/>
        </p:nvSpPr>
        <p:spPr>
          <a:xfrm rot="2515051">
            <a:off x="204691" y="2670079"/>
            <a:ext cx="2616698" cy="154632"/>
          </a:xfrm>
          <a:prstGeom prst="rect">
            <a:avLst/>
          </a:prstGeom>
          <a:gradFill>
            <a:gsLst>
              <a:gs pos="100000">
                <a:srgbClr val="BC1D2D">
                  <a:alpha val="0"/>
                </a:srgbClr>
              </a:gs>
              <a:gs pos="52700">
                <a:srgbClr val="CD362D"/>
              </a:gs>
              <a:gs pos="0">
                <a:schemeClr val="accent2">
                  <a:alpha val="0"/>
                </a:schemeClr>
              </a:gs>
            </a:gsLst>
            <a:lin ang="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prstClr val="white"/>
                </a:solidFill>
              </a:ln>
              <a:solidFill>
                <a:srgbClr val="82318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="" xmlns:a16="http://schemas.microsoft.com/office/drawing/2014/main" id="{BBA93F1E-ACBF-4BBC-887E-53B4D7968E51}"/>
              </a:ext>
            </a:extLst>
          </p:cNvPr>
          <p:cNvSpPr/>
          <p:nvPr userDrawn="1"/>
        </p:nvSpPr>
        <p:spPr>
          <a:xfrm rot="2515051">
            <a:off x="2460794" y="2058787"/>
            <a:ext cx="4318380" cy="247858"/>
          </a:xfrm>
          <a:prstGeom prst="rect">
            <a:avLst/>
          </a:prstGeom>
          <a:gradFill>
            <a:gsLst>
              <a:gs pos="100000">
                <a:srgbClr val="BC1D2D">
                  <a:alpha val="0"/>
                </a:srgbClr>
              </a:gs>
              <a:gs pos="52700">
                <a:srgbClr val="CD362D"/>
              </a:gs>
              <a:gs pos="0">
                <a:schemeClr val="accent2">
                  <a:alpha val="0"/>
                </a:schemeClr>
              </a:gs>
            </a:gsLst>
            <a:lin ang="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prstClr val="white"/>
                </a:solidFill>
              </a:ln>
              <a:solidFill>
                <a:srgbClr val="82318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3" name="文本占位符 659">
            <a:extLst>
              <a:ext uri="{FF2B5EF4-FFF2-40B4-BE49-F238E27FC236}">
                <a16:creationId xmlns="" xmlns:a16="http://schemas.microsoft.com/office/drawing/2014/main" id="{EF032A04-A354-4FCE-8588-D80BB9FEF8F6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321793" y="4189053"/>
            <a:ext cx="2985531" cy="4247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4377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sp>
        <p:nvSpPr>
          <p:cNvPr id="146" name="文本占位符 663">
            <a:extLst>
              <a:ext uri="{FF2B5EF4-FFF2-40B4-BE49-F238E27FC236}">
                <a16:creationId xmlns="" xmlns:a16="http://schemas.microsoft.com/office/drawing/2014/main" id="{0F6F1218-D5DD-4FD4-A66D-2576F63E81D9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321793" y="4654169"/>
            <a:ext cx="2985531" cy="26381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algn="just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Please Enter Your Title Here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49" name="组合 148">
            <a:extLst>
              <a:ext uri="{FF2B5EF4-FFF2-40B4-BE49-F238E27FC236}">
                <a16:creationId xmlns="" xmlns:a16="http://schemas.microsoft.com/office/drawing/2014/main" id="{A61BA82C-BF99-4918-80FF-015C906460B8}"/>
              </a:ext>
            </a:extLst>
          </p:cNvPr>
          <p:cNvGrpSpPr/>
          <p:nvPr userDrawn="1"/>
        </p:nvGrpSpPr>
        <p:grpSpPr>
          <a:xfrm>
            <a:off x="7767825" y="4576280"/>
            <a:ext cx="3028103" cy="45719"/>
            <a:chOff x="5344358" y="2718558"/>
            <a:chExt cx="3028103" cy="45719"/>
          </a:xfrm>
        </p:grpSpPr>
        <p:cxnSp>
          <p:nvCxnSpPr>
            <p:cNvPr id="150" name="直接连接符 149">
              <a:extLst>
                <a:ext uri="{FF2B5EF4-FFF2-40B4-BE49-F238E27FC236}">
                  <a16:creationId xmlns="" xmlns:a16="http://schemas.microsoft.com/office/drawing/2014/main" id="{AA980F40-899D-444A-949C-D3BF883160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4358" y="2741418"/>
              <a:ext cx="3005244" cy="158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椭圆 150">
              <a:extLst>
                <a:ext uri="{FF2B5EF4-FFF2-40B4-BE49-F238E27FC236}">
                  <a16:creationId xmlns="" xmlns:a16="http://schemas.microsoft.com/office/drawing/2014/main" id="{7D0AD78C-7AEC-4CE4-A096-11A1204D0464}"/>
                </a:ext>
              </a:extLst>
            </p:cNvPr>
            <p:cNvSpPr/>
            <p:nvPr/>
          </p:nvSpPr>
          <p:spPr>
            <a:xfrm>
              <a:off x="8326742" y="2718558"/>
              <a:ext cx="4571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152" name="文本占位符 659">
            <a:extLst>
              <a:ext uri="{FF2B5EF4-FFF2-40B4-BE49-F238E27FC236}">
                <a16:creationId xmlns="" xmlns:a16="http://schemas.microsoft.com/office/drawing/2014/main" id="{D0017911-E6E4-4241-8951-9AB9129447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64777" y="4189053"/>
            <a:ext cx="2985531" cy="4247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4377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sp>
        <p:nvSpPr>
          <p:cNvPr id="153" name="文本占位符 663">
            <a:extLst>
              <a:ext uri="{FF2B5EF4-FFF2-40B4-BE49-F238E27FC236}">
                <a16:creationId xmlns="" xmlns:a16="http://schemas.microsoft.com/office/drawing/2014/main" id="{D83690ED-EEEF-4131-B475-5232FFC131C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64777" y="4654169"/>
            <a:ext cx="2985531" cy="26381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algn="just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Please Enter Your Title Here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72" name="组合 171">
            <a:extLst>
              <a:ext uri="{FF2B5EF4-FFF2-40B4-BE49-F238E27FC236}">
                <a16:creationId xmlns="" xmlns:a16="http://schemas.microsoft.com/office/drawing/2014/main" id="{1EABBD36-7061-4645-9F1A-21EA7FA24478}"/>
              </a:ext>
            </a:extLst>
          </p:cNvPr>
          <p:cNvGrpSpPr/>
          <p:nvPr userDrawn="1"/>
        </p:nvGrpSpPr>
        <p:grpSpPr>
          <a:xfrm>
            <a:off x="2424841" y="5755808"/>
            <a:ext cx="3028103" cy="45719"/>
            <a:chOff x="5344358" y="2718558"/>
            <a:chExt cx="3028103" cy="45719"/>
          </a:xfrm>
        </p:grpSpPr>
        <p:cxnSp>
          <p:nvCxnSpPr>
            <p:cNvPr id="173" name="直接连接符 172">
              <a:extLst>
                <a:ext uri="{FF2B5EF4-FFF2-40B4-BE49-F238E27FC236}">
                  <a16:creationId xmlns="" xmlns:a16="http://schemas.microsoft.com/office/drawing/2014/main" id="{A95D19A1-DF52-41D0-942B-7FD6B708E4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4358" y="2741418"/>
              <a:ext cx="3005244" cy="158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椭圆 173">
              <a:extLst>
                <a:ext uri="{FF2B5EF4-FFF2-40B4-BE49-F238E27FC236}">
                  <a16:creationId xmlns="" xmlns:a16="http://schemas.microsoft.com/office/drawing/2014/main" id="{47084530-7D52-4517-820C-9EC11E81D5F4}"/>
                </a:ext>
              </a:extLst>
            </p:cNvPr>
            <p:cNvSpPr/>
            <p:nvPr/>
          </p:nvSpPr>
          <p:spPr>
            <a:xfrm>
              <a:off x="8326742" y="2718558"/>
              <a:ext cx="4571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175" name="文本占位符 659">
            <a:extLst>
              <a:ext uri="{FF2B5EF4-FFF2-40B4-BE49-F238E27FC236}">
                <a16:creationId xmlns="" xmlns:a16="http://schemas.microsoft.com/office/drawing/2014/main" id="{93181B24-D43C-4BF7-96EC-EBB255A6D26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21793" y="5368581"/>
            <a:ext cx="2985531" cy="4247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4377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sp>
        <p:nvSpPr>
          <p:cNvPr id="176" name="文本占位符 663">
            <a:extLst>
              <a:ext uri="{FF2B5EF4-FFF2-40B4-BE49-F238E27FC236}">
                <a16:creationId xmlns="" xmlns:a16="http://schemas.microsoft.com/office/drawing/2014/main" id="{CD3D855E-41A7-433B-A1E8-0C98F135EFF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321793" y="5833697"/>
            <a:ext cx="2985531" cy="26381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algn="just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Please Enter Your Title Here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77" name="组合 176">
            <a:extLst>
              <a:ext uri="{FF2B5EF4-FFF2-40B4-BE49-F238E27FC236}">
                <a16:creationId xmlns="" xmlns:a16="http://schemas.microsoft.com/office/drawing/2014/main" id="{EECE8840-5262-41DF-B4EF-B267BFB9B474}"/>
              </a:ext>
            </a:extLst>
          </p:cNvPr>
          <p:cNvGrpSpPr/>
          <p:nvPr userDrawn="1"/>
        </p:nvGrpSpPr>
        <p:grpSpPr>
          <a:xfrm>
            <a:off x="7767825" y="5755808"/>
            <a:ext cx="3028103" cy="45719"/>
            <a:chOff x="5344358" y="2718558"/>
            <a:chExt cx="3028103" cy="45719"/>
          </a:xfrm>
        </p:grpSpPr>
        <p:cxnSp>
          <p:nvCxnSpPr>
            <p:cNvPr id="178" name="直接连接符 177">
              <a:extLst>
                <a:ext uri="{FF2B5EF4-FFF2-40B4-BE49-F238E27FC236}">
                  <a16:creationId xmlns="" xmlns:a16="http://schemas.microsoft.com/office/drawing/2014/main" id="{4C0E956E-C230-483C-A0A2-C2DFFF099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4358" y="2741418"/>
              <a:ext cx="3005244" cy="158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椭圆 178">
              <a:extLst>
                <a:ext uri="{FF2B5EF4-FFF2-40B4-BE49-F238E27FC236}">
                  <a16:creationId xmlns="" xmlns:a16="http://schemas.microsoft.com/office/drawing/2014/main" id="{ADE8D5D6-FCB0-4C82-BAFC-C11BD619F14F}"/>
                </a:ext>
              </a:extLst>
            </p:cNvPr>
            <p:cNvSpPr/>
            <p:nvPr/>
          </p:nvSpPr>
          <p:spPr>
            <a:xfrm>
              <a:off x="8326742" y="2718558"/>
              <a:ext cx="4571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180" name="文本占位符 659">
            <a:extLst>
              <a:ext uri="{FF2B5EF4-FFF2-40B4-BE49-F238E27FC236}">
                <a16:creationId xmlns="" xmlns:a16="http://schemas.microsoft.com/office/drawing/2014/main" id="{2F54FAA8-CDDE-471A-ACB6-391D25DC465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64777" y="5368581"/>
            <a:ext cx="2985531" cy="4247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4377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sp>
        <p:nvSpPr>
          <p:cNvPr id="181" name="文本占位符 663">
            <a:extLst>
              <a:ext uri="{FF2B5EF4-FFF2-40B4-BE49-F238E27FC236}">
                <a16:creationId xmlns="" xmlns:a16="http://schemas.microsoft.com/office/drawing/2014/main" id="{09206648-552E-410B-AB95-9C9EEE62213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64777" y="5833697"/>
            <a:ext cx="2985531" cy="26381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algn="just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Please Enter Your Title Here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="" xmlns:a16="http://schemas.microsoft.com/office/drawing/2014/main" id="{BFA93CFE-30F6-4544-A368-6736CD0B3B22}"/>
              </a:ext>
            </a:extLst>
          </p:cNvPr>
          <p:cNvSpPr txBox="1"/>
          <p:nvPr userDrawn="1"/>
        </p:nvSpPr>
        <p:spPr>
          <a:xfrm>
            <a:off x="1039313" y="958874"/>
            <a:ext cx="27175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u="none" strike="noStrike" kern="1200" cap="none" spc="600" normalizeH="0" baseline="0" noProof="0" dirty="0">
                <a:ln>
                  <a:noFill/>
                </a:ln>
                <a:gradFill>
                  <a:gsLst>
                    <a:gs pos="31000">
                      <a:srgbClr val="EEEAE6"/>
                    </a:gs>
                    <a:gs pos="100000">
                      <a:srgbClr val="EEEAE6">
                        <a:alpha val="1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="" xmlns:a16="http://schemas.microsoft.com/office/drawing/2014/main" id="{7570C5A1-8E9B-4D9C-AE68-2958B556128B}"/>
              </a:ext>
            </a:extLst>
          </p:cNvPr>
          <p:cNvSpPr txBox="1"/>
          <p:nvPr userDrawn="1"/>
        </p:nvSpPr>
        <p:spPr>
          <a:xfrm>
            <a:off x="1198949" y="2344196"/>
            <a:ext cx="2398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300" dirty="0">
                <a:solidFill>
                  <a:srgbClr val="EEEAE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CONTENTS</a:t>
            </a:r>
            <a:endParaRPr lang="zh-CN" altLang="en-US" sz="2000" spc="300" dirty="0">
              <a:solidFill>
                <a:srgbClr val="EEEAE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7" name="文本占位符 2">
            <a:extLst>
              <a:ext uri="{FF2B5EF4-FFF2-40B4-BE49-F238E27FC236}">
                <a16:creationId xmlns="" xmlns:a16="http://schemas.microsoft.com/office/drawing/2014/main" id="{18A4040F-4539-428E-A7A4-3375710DC4A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70965" y="4179631"/>
            <a:ext cx="926032" cy="840230"/>
          </a:xfr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5400" dirty="0">
                <a:solidFill>
                  <a:schemeClr val="accent1"/>
                </a:solidFill>
                <a:latin typeface="Impact" panose="020B0806030902050204" pitchFamily="34" charset="0"/>
                <a:ea typeface="造字工房俊雅（非商用）常规体" pitchFamily="50" charset="-122"/>
              </a:defRPr>
            </a:lvl1pPr>
          </a:lstStyle>
          <a:p>
            <a:pPr marL="0" lvl="0" algn="ctr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28" name="文本占位符 2">
            <a:extLst>
              <a:ext uri="{FF2B5EF4-FFF2-40B4-BE49-F238E27FC236}">
                <a16:creationId xmlns="" xmlns:a16="http://schemas.microsoft.com/office/drawing/2014/main" id="{17686B63-78F3-459B-A8E1-4C0B29CBCF2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370965" y="5357435"/>
            <a:ext cx="926032" cy="840230"/>
          </a:xfr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5400" dirty="0">
                <a:solidFill>
                  <a:schemeClr val="accent1"/>
                </a:solidFill>
                <a:latin typeface="Impact" panose="020B0806030902050204" pitchFamily="34" charset="0"/>
                <a:ea typeface="造字工房俊雅（非商用）常规体" pitchFamily="50" charset="-122"/>
              </a:defRPr>
            </a:lvl1pPr>
          </a:lstStyle>
          <a:p>
            <a:pPr marL="0" lvl="0" algn="ctr" defTabSz="914377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130" name="文本占位符 2">
            <a:extLst>
              <a:ext uri="{FF2B5EF4-FFF2-40B4-BE49-F238E27FC236}">
                <a16:creationId xmlns="" xmlns:a16="http://schemas.microsoft.com/office/drawing/2014/main" id="{FC22DC77-B888-4600-8D95-339BC204392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07114" y="5357435"/>
            <a:ext cx="926032" cy="840230"/>
          </a:xfr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5400" dirty="0">
                <a:solidFill>
                  <a:schemeClr val="accent1"/>
                </a:solidFill>
                <a:latin typeface="Impact" panose="020B0806030902050204" pitchFamily="34" charset="0"/>
                <a:ea typeface="造字工房俊雅（非商用）常规体" pitchFamily="50" charset="-122"/>
              </a:defRPr>
            </a:lvl1pPr>
          </a:lstStyle>
          <a:p>
            <a:pPr marL="0" lvl="0" algn="ctr" defTabSz="914377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131" name="文本占位符 2">
            <a:extLst>
              <a:ext uri="{FF2B5EF4-FFF2-40B4-BE49-F238E27FC236}">
                <a16:creationId xmlns="" xmlns:a16="http://schemas.microsoft.com/office/drawing/2014/main" id="{81A5183C-FB4F-4C40-B68E-B5122EB4E52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707114" y="4174305"/>
            <a:ext cx="926032" cy="840230"/>
          </a:xfr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5400" dirty="0">
                <a:solidFill>
                  <a:schemeClr val="accent1"/>
                </a:solidFill>
                <a:latin typeface="Impact" panose="020B0806030902050204" pitchFamily="34" charset="0"/>
                <a:ea typeface="造字工房俊雅（非商用）常规体" pitchFamily="50" charset="-122"/>
              </a:defRPr>
            </a:lvl1pPr>
          </a:lstStyle>
          <a:p>
            <a:pPr marL="0" lvl="0" algn="ctr" defTabSz="914377"/>
            <a:r>
              <a:rPr lang="en-US" altLang="zh-CN" dirty="0"/>
              <a:t>02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806" y="389742"/>
            <a:ext cx="1855847" cy="5231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2" b="29819"/>
          <a:stretch/>
        </p:blipFill>
        <p:spPr>
          <a:xfrm>
            <a:off x="6727861" y="2197290"/>
            <a:ext cx="5455028" cy="143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矩形 132">
            <a:extLst>
              <a:ext uri="{FF2B5EF4-FFF2-40B4-BE49-F238E27FC236}">
                <a16:creationId xmlns="" xmlns:a16="http://schemas.microsoft.com/office/drawing/2014/main" id="{9AB86BC6-E445-4AFE-8B6B-437FC3033746}"/>
              </a:ext>
            </a:extLst>
          </p:cNvPr>
          <p:cNvSpPr/>
          <p:nvPr userDrawn="1"/>
        </p:nvSpPr>
        <p:spPr>
          <a:xfrm>
            <a:off x="1" y="0"/>
            <a:ext cx="2642570" cy="6858000"/>
          </a:xfrm>
          <a:prstGeom prst="rect">
            <a:avLst/>
          </a:prstGeom>
          <a:gradFill>
            <a:gsLst>
              <a:gs pos="0">
                <a:srgbClr val="BC1D2D"/>
              </a:gs>
              <a:gs pos="100000">
                <a:srgbClr val="E052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9" name="组合 138">
            <a:extLst>
              <a:ext uri="{FF2B5EF4-FFF2-40B4-BE49-F238E27FC236}">
                <a16:creationId xmlns="" xmlns:a16="http://schemas.microsoft.com/office/drawing/2014/main" id="{6845B19B-B30A-49F1-A962-84A62F1F86D4}"/>
              </a:ext>
            </a:extLst>
          </p:cNvPr>
          <p:cNvGrpSpPr/>
          <p:nvPr userDrawn="1"/>
        </p:nvGrpSpPr>
        <p:grpSpPr>
          <a:xfrm>
            <a:off x="6091993" y="1850691"/>
            <a:ext cx="4644651" cy="45719"/>
            <a:chOff x="6091993" y="1857948"/>
            <a:chExt cx="4644651" cy="45719"/>
          </a:xfrm>
        </p:grpSpPr>
        <p:cxnSp>
          <p:nvCxnSpPr>
            <p:cNvPr id="102" name="直接连接符 101">
              <a:extLst>
                <a:ext uri="{FF2B5EF4-FFF2-40B4-BE49-F238E27FC236}">
                  <a16:creationId xmlns="" xmlns:a16="http://schemas.microsoft.com/office/drawing/2014/main" id="{F8186D91-A440-42AA-B44B-F755121443D6}"/>
                </a:ext>
              </a:extLst>
            </p:cNvPr>
            <p:cNvCxnSpPr>
              <a:cxnSpLocks/>
            </p:cNvCxnSpPr>
            <p:nvPr/>
          </p:nvCxnSpPr>
          <p:spPr>
            <a:xfrm>
              <a:off x="6091993" y="1880808"/>
              <a:ext cx="463215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椭圆 102">
              <a:extLst>
                <a:ext uri="{FF2B5EF4-FFF2-40B4-BE49-F238E27FC236}">
                  <a16:creationId xmlns="" xmlns:a16="http://schemas.microsoft.com/office/drawing/2014/main" id="{1048BE23-83EF-4C84-8359-E0598FF3C261}"/>
                </a:ext>
              </a:extLst>
            </p:cNvPr>
            <p:cNvSpPr/>
            <p:nvPr/>
          </p:nvSpPr>
          <p:spPr>
            <a:xfrm>
              <a:off x="10690925" y="1857948"/>
              <a:ext cx="4571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="" xmlns:a16="http://schemas.microsoft.com/office/drawing/2014/main" id="{3F80C202-2869-422C-9016-0B4F5DE879F5}"/>
              </a:ext>
            </a:extLst>
          </p:cNvPr>
          <p:cNvGrpSpPr/>
          <p:nvPr userDrawn="1"/>
        </p:nvGrpSpPr>
        <p:grpSpPr>
          <a:xfrm>
            <a:off x="306658" y="1735638"/>
            <a:ext cx="1853382" cy="2308324"/>
            <a:chOff x="3034000" y="4734342"/>
            <a:chExt cx="1853382" cy="2308324"/>
          </a:xfrm>
        </p:grpSpPr>
        <p:sp>
          <p:nvSpPr>
            <p:cNvPr id="126" name="文本框 125">
              <a:extLst>
                <a:ext uri="{FF2B5EF4-FFF2-40B4-BE49-F238E27FC236}">
                  <a16:creationId xmlns="" xmlns:a16="http://schemas.microsoft.com/office/drawing/2014/main" id="{4855FE3C-4C07-408E-A0C7-C5D0358E7E6B}"/>
                </a:ext>
              </a:extLst>
            </p:cNvPr>
            <p:cNvSpPr txBox="1"/>
            <p:nvPr/>
          </p:nvSpPr>
          <p:spPr>
            <a:xfrm>
              <a:off x="3034000" y="4734342"/>
              <a:ext cx="146291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200" b="1" i="0" u="none" strike="noStrike" kern="1200" cap="none" spc="600" normalizeH="0" baseline="0" noProof="0" dirty="0">
                  <a:ln>
                    <a:noFill/>
                  </a:ln>
                  <a:gradFill>
                    <a:gsLst>
                      <a:gs pos="31000">
                        <a:srgbClr val="EEEAE6"/>
                      </a:gs>
                      <a:gs pos="100000">
                        <a:srgbClr val="EEEAE6">
                          <a:alpha val="10000"/>
                        </a:srgb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="" xmlns:a16="http://schemas.microsoft.com/office/drawing/2014/main" id="{AAA26266-EFCD-4FEB-8E37-14BB22D12508}"/>
                </a:ext>
              </a:extLst>
            </p:cNvPr>
            <p:cNvSpPr txBox="1"/>
            <p:nvPr/>
          </p:nvSpPr>
          <p:spPr>
            <a:xfrm>
              <a:off x="4394939" y="4850755"/>
              <a:ext cx="492443" cy="20754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F9F9F9"/>
                      </a:gs>
                      <a:gs pos="75000">
                        <a:srgbClr val="F9F9F9"/>
                      </a:gs>
                    </a:gsLst>
                    <a:lin ang="10800000" scaled="0"/>
                  </a:gra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CONTENTS</a:t>
              </a:r>
              <a:endParaRPr kumimoji="0" lang="zh-CN" altLang="en-US" sz="2000" b="0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F9F9F9"/>
                    </a:gs>
                    <a:gs pos="75000">
                      <a:srgbClr val="F9F9F9"/>
                    </a:gs>
                  </a:gsLst>
                  <a:lin ang="10800000" scaled="0"/>
                </a:gra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7" name="文本占位符 659">
            <a:extLst>
              <a:ext uri="{FF2B5EF4-FFF2-40B4-BE49-F238E27FC236}">
                <a16:creationId xmlns="" xmlns:a16="http://schemas.microsoft.com/office/drawing/2014/main" id="{CA707092-ABA7-4F2F-A022-58552D301B77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981435" y="1428179"/>
            <a:ext cx="2985531" cy="4247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4377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sp>
        <p:nvSpPr>
          <p:cNvPr id="138" name="文本占位符 663">
            <a:extLst>
              <a:ext uri="{FF2B5EF4-FFF2-40B4-BE49-F238E27FC236}">
                <a16:creationId xmlns="" xmlns:a16="http://schemas.microsoft.com/office/drawing/2014/main" id="{388115A2-C9AA-4725-BB0E-C25576056D6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981435" y="1893295"/>
            <a:ext cx="2985531" cy="26381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algn="just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Please Enter Your Title Here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93" name="组合 192">
            <a:extLst>
              <a:ext uri="{FF2B5EF4-FFF2-40B4-BE49-F238E27FC236}">
                <a16:creationId xmlns="" xmlns:a16="http://schemas.microsoft.com/office/drawing/2014/main" id="{FE0A02AF-E266-4437-8F42-811175976656}"/>
              </a:ext>
            </a:extLst>
          </p:cNvPr>
          <p:cNvGrpSpPr/>
          <p:nvPr userDrawn="1"/>
        </p:nvGrpSpPr>
        <p:grpSpPr>
          <a:xfrm>
            <a:off x="6091993" y="2805264"/>
            <a:ext cx="4644651" cy="45719"/>
            <a:chOff x="6091993" y="1857948"/>
            <a:chExt cx="4644651" cy="45719"/>
          </a:xfrm>
        </p:grpSpPr>
        <p:cxnSp>
          <p:nvCxnSpPr>
            <p:cNvPr id="194" name="直接连接符 193">
              <a:extLst>
                <a:ext uri="{FF2B5EF4-FFF2-40B4-BE49-F238E27FC236}">
                  <a16:creationId xmlns="" xmlns:a16="http://schemas.microsoft.com/office/drawing/2014/main" id="{11383964-5FFB-4A34-B73E-2D9F98A6BFAA}"/>
                </a:ext>
              </a:extLst>
            </p:cNvPr>
            <p:cNvCxnSpPr>
              <a:cxnSpLocks/>
            </p:cNvCxnSpPr>
            <p:nvPr/>
          </p:nvCxnSpPr>
          <p:spPr>
            <a:xfrm>
              <a:off x="6091993" y="1880808"/>
              <a:ext cx="463215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椭圆 194">
              <a:extLst>
                <a:ext uri="{FF2B5EF4-FFF2-40B4-BE49-F238E27FC236}">
                  <a16:creationId xmlns="" xmlns:a16="http://schemas.microsoft.com/office/drawing/2014/main" id="{2E148BAC-57A1-42AE-AB80-B100AF6299AF}"/>
                </a:ext>
              </a:extLst>
            </p:cNvPr>
            <p:cNvSpPr/>
            <p:nvPr/>
          </p:nvSpPr>
          <p:spPr>
            <a:xfrm>
              <a:off x="10690925" y="1857948"/>
              <a:ext cx="4571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197" name="文本占位符 659">
            <a:extLst>
              <a:ext uri="{FF2B5EF4-FFF2-40B4-BE49-F238E27FC236}">
                <a16:creationId xmlns="" xmlns:a16="http://schemas.microsoft.com/office/drawing/2014/main" id="{432FCF29-CB16-426E-BDBA-61AA21989220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981435" y="2382752"/>
            <a:ext cx="2985531" cy="4247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4377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sp>
        <p:nvSpPr>
          <p:cNvPr id="198" name="文本占位符 663">
            <a:extLst>
              <a:ext uri="{FF2B5EF4-FFF2-40B4-BE49-F238E27FC236}">
                <a16:creationId xmlns="" xmlns:a16="http://schemas.microsoft.com/office/drawing/2014/main" id="{FDEFF884-033A-4769-9006-A1DD8F66AC13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5981435" y="2847868"/>
            <a:ext cx="2985531" cy="26381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algn="just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Please Enter Your Title Here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99" name="组合 198">
            <a:extLst>
              <a:ext uri="{FF2B5EF4-FFF2-40B4-BE49-F238E27FC236}">
                <a16:creationId xmlns="" xmlns:a16="http://schemas.microsoft.com/office/drawing/2014/main" id="{4DFE1C11-9141-42F4-B34E-832E7F13088A}"/>
              </a:ext>
            </a:extLst>
          </p:cNvPr>
          <p:cNvGrpSpPr/>
          <p:nvPr userDrawn="1"/>
        </p:nvGrpSpPr>
        <p:grpSpPr>
          <a:xfrm>
            <a:off x="6091993" y="3759837"/>
            <a:ext cx="4644651" cy="45719"/>
            <a:chOff x="6091993" y="1857948"/>
            <a:chExt cx="4644651" cy="45719"/>
          </a:xfrm>
        </p:grpSpPr>
        <p:cxnSp>
          <p:nvCxnSpPr>
            <p:cNvPr id="200" name="直接连接符 199">
              <a:extLst>
                <a:ext uri="{FF2B5EF4-FFF2-40B4-BE49-F238E27FC236}">
                  <a16:creationId xmlns="" xmlns:a16="http://schemas.microsoft.com/office/drawing/2014/main" id="{F972EA05-061E-4C4E-A68F-DF884F97B6A0}"/>
                </a:ext>
              </a:extLst>
            </p:cNvPr>
            <p:cNvCxnSpPr>
              <a:cxnSpLocks/>
            </p:cNvCxnSpPr>
            <p:nvPr/>
          </p:nvCxnSpPr>
          <p:spPr>
            <a:xfrm>
              <a:off x="6091993" y="1880808"/>
              <a:ext cx="463215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椭圆 200">
              <a:extLst>
                <a:ext uri="{FF2B5EF4-FFF2-40B4-BE49-F238E27FC236}">
                  <a16:creationId xmlns="" xmlns:a16="http://schemas.microsoft.com/office/drawing/2014/main" id="{D28A86AA-06DB-48FC-9424-CAE9634BC1F4}"/>
                </a:ext>
              </a:extLst>
            </p:cNvPr>
            <p:cNvSpPr/>
            <p:nvPr/>
          </p:nvSpPr>
          <p:spPr>
            <a:xfrm>
              <a:off x="10690925" y="1857948"/>
              <a:ext cx="4571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203" name="文本占位符 659">
            <a:extLst>
              <a:ext uri="{FF2B5EF4-FFF2-40B4-BE49-F238E27FC236}">
                <a16:creationId xmlns="" xmlns:a16="http://schemas.microsoft.com/office/drawing/2014/main" id="{228B5B12-719A-490B-8F55-C11F3DFCB20E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5981435" y="3337325"/>
            <a:ext cx="2985531" cy="4247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4377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sp>
        <p:nvSpPr>
          <p:cNvPr id="204" name="文本占位符 663">
            <a:extLst>
              <a:ext uri="{FF2B5EF4-FFF2-40B4-BE49-F238E27FC236}">
                <a16:creationId xmlns="" xmlns:a16="http://schemas.microsoft.com/office/drawing/2014/main" id="{76D70B76-EBA8-4BCF-B967-42D7B1482EB1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5981435" y="3802441"/>
            <a:ext cx="2985531" cy="26381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algn="just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Please Enter Your Title Here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05" name="组合 204">
            <a:extLst>
              <a:ext uri="{FF2B5EF4-FFF2-40B4-BE49-F238E27FC236}">
                <a16:creationId xmlns="" xmlns:a16="http://schemas.microsoft.com/office/drawing/2014/main" id="{4A8CA9D7-4E12-43D4-86FE-C16D011A3985}"/>
              </a:ext>
            </a:extLst>
          </p:cNvPr>
          <p:cNvGrpSpPr/>
          <p:nvPr userDrawn="1"/>
        </p:nvGrpSpPr>
        <p:grpSpPr>
          <a:xfrm>
            <a:off x="6091993" y="4714410"/>
            <a:ext cx="4644651" cy="45719"/>
            <a:chOff x="6091993" y="1857948"/>
            <a:chExt cx="4644651" cy="45719"/>
          </a:xfrm>
        </p:grpSpPr>
        <p:cxnSp>
          <p:nvCxnSpPr>
            <p:cNvPr id="206" name="直接连接符 205">
              <a:extLst>
                <a:ext uri="{FF2B5EF4-FFF2-40B4-BE49-F238E27FC236}">
                  <a16:creationId xmlns="" xmlns:a16="http://schemas.microsoft.com/office/drawing/2014/main" id="{645219B6-4C75-40B5-B6A6-DD51C4C9BA5D}"/>
                </a:ext>
              </a:extLst>
            </p:cNvPr>
            <p:cNvCxnSpPr>
              <a:cxnSpLocks/>
            </p:cNvCxnSpPr>
            <p:nvPr/>
          </p:nvCxnSpPr>
          <p:spPr>
            <a:xfrm>
              <a:off x="6091993" y="1880808"/>
              <a:ext cx="463215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椭圆 206">
              <a:extLst>
                <a:ext uri="{FF2B5EF4-FFF2-40B4-BE49-F238E27FC236}">
                  <a16:creationId xmlns="" xmlns:a16="http://schemas.microsoft.com/office/drawing/2014/main" id="{888F1B8C-7811-472C-9A7B-6E22F2BD0365}"/>
                </a:ext>
              </a:extLst>
            </p:cNvPr>
            <p:cNvSpPr/>
            <p:nvPr/>
          </p:nvSpPr>
          <p:spPr>
            <a:xfrm>
              <a:off x="10690925" y="1857948"/>
              <a:ext cx="4571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209" name="文本占位符 659">
            <a:extLst>
              <a:ext uri="{FF2B5EF4-FFF2-40B4-BE49-F238E27FC236}">
                <a16:creationId xmlns="" xmlns:a16="http://schemas.microsoft.com/office/drawing/2014/main" id="{DDAD7EA1-0B83-4E22-B468-6AD9B96536F2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5981435" y="4291898"/>
            <a:ext cx="2985531" cy="4247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4377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sp>
        <p:nvSpPr>
          <p:cNvPr id="210" name="文本占位符 663">
            <a:extLst>
              <a:ext uri="{FF2B5EF4-FFF2-40B4-BE49-F238E27FC236}">
                <a16:creationId xmlns="" xmlns:a16="http://schemas.microsoft.com/office/drawing/2014/main" id="{DA4DD3CF-D1C3-4678-9336-D9B777C0A0CA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5981435" y="4757014"/>
            <a:ext cx="2985531" cy="26381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algn="just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Please Enter Your Title Here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11" name="组合 210">
            <a:extLst>
              <a:ext uri="{FF2B5EF4-FFF2-40B4-BE49-F238E27FC236}">
                <a16:creationId xmlns="" xmlns:a16="http://schemas.microsoft.com/office/drawing/2014/main" id="{59BBAFA5-7827-4787-B2C8-BC0E2B68C95B}"/>
              </a:ext>
            </a:extLst>
          </p:cNvPr>
          <p:cNvGrpSpPr/>
          <p:nvPr userDrawn="1"/>
        </p:nvGrpSpPr>
        <p:grpSpPr>
          <a:xfrm>
            <a:off x="6091993" y="5668983"/>
            <a:ext cx="4644651" cy="45719"/>
            <a:chOff x="6091993" y="1857948"/>
            <a:chExt cx="4644651" cy="45719"/>
          </a:xfrm>
        </p:grpSpPr>
        <p:cxnSp>
          <p:nvCxnSpPr>
            <p:cNvPr id="212" name="直接连接符 211">
              <a:extLst>
                <a:ext uri="{FF2B5EF4-FFF2-40B4-BE49-F238E27FC236}">
                  <a16:creationId xmlns="" xmlns:a16="http://schemas.microsoft.com/office/drawing/2014/main" id="{674A15F2-0DDB-4BA1-8A62-AC1E1059A75C}"/>
                </a:ext>
              </a:extLst>
            </p:cNvPr>
            <p:cNvCxnSpPr>
              <a:cxnSpLocks/>
            </p:cNvCxnSpPr>
            <p:nvPr/>
          </p:nvCxnSpPr>
          <p:spPr>
            <a:xfrm>
              <a:off x="6091993" y="1880808"/>
              <a:ext cx="463215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椭圆 212">
              <a:extLst>
                <a:ext uri="{FF2B5EF4-FFF2-40B4-BE49-F238E27FC236}">
                  <a16:creationId xmlns="" xmlns:a16="http://schemas.microsoft.com/office/drawing/2014/main" id="{39F1764C-CB4B-4924-9302-16C16745CD7C}"/>
                </a:ext>
              </a:extLst>
            </p:cNvPr>
            <p:cNvSpPr/>
            <p:nvPr/>
          </p:nvSpPr>
          <p:spPr>
            <a:xfrm>
              <a:off x="10690925" y="1857948"/>
              <a:ext cx="4571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215" name="文本占位符 659">
            <a:extLst>
              <a:ext uri="{FF2B5EF4-FFF2-40B4-BE49-F238E27FC236}">
                <a16:creationId xmlns="" xmlns:a16="http://schemas.microsoft.com/office/drawing/2014/main" id="{B3111552-E9C8-4539-A173-EFA101AEF11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5981435" y="5246471"/>
            <a:ext cx="2985531" cy="4247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4377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sp>
        <p:nvSpPr>
          <p:cNvPr id="216" name="文本占位符 663">
            <a:extLst>
              <a:ext uri="{FF2B5EF4-FFF2-40B4-BE49-F238E27FC236}">
                <a16:creationId xmlns="" xmlns:a16="http://schemas.microsoft.com/office/drawing/2014/main" id="{1A1A708B-D9CF-4950-9F93-3A8336B9E181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5981435" y="5711587"/>
            <a:ext cx="2985531" cy="26381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algn="just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Please Enter Your Title Here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1" name="文本占位符 2">
            <a:extLst>
              <a:ext uri="{FF2B5EF4-FFF2-40B4-BE49-F238E27FC236}">
                <a16:creationId xmlns="" xmlns:a16="http://schemas.microsoft.com/office/drawing/2014/main" id="{04EE4FCF-51FC-42D9-BD35-FF92A29728EF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5103349" y="1471074"/>
            <a:ext cx="812514" cy="7017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4400" dirty="0">
                <a:solidFill>
                  <a:schemeClr val="accent1"/>
                </a:solidFill>
                <a:latin typeface="Impact" panose="020B0806030902050204" pitchFamily="34" charset="0"/>
                <a:ea typeface="造字工房俊雅（非商用）常规体" pitchFamily="50" charset="-122"/>
              </a:defRPr>
            </a:lvl1pPr>
          </a:lstStyle>
          <a:p>
            <a:pPr marL="0" lvl="0" algn="ctr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42" name="文本占位符 2">
            <a:extLst>
              <a:ext uri="{FF2B5EF4-FFF2-40B4-BE49-F238E27FC236}">
                <a16:creationId xmlns="" xmlns:a16="http://schemas.microsoft.com/office/drawing/2014/main" id="{3B76F0B1-9144-4469-B551-45E6DFF5355D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5103349" y="2422018"/>
            <a:ext cx="812514" cy="7017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4400" dirty="0">
                <a:solidFill>
                  <a:schemeClr val="accent1"/>
                </a:solidFill>
                <a:latin typeface="Impact" panose="020B0806030902050204" pitchFamily="34" charset="0"/>
                <a:ea typeface="造字工房俊雅（非商用）常规体" pitchFamily="50" charset="-122"/>
              </a:defRPr>
            </a:lvl1pPr>
          </a:lstStyle>
          <a:p>
            <a:pPr marL="0" lvl="0" algn="ctr" defTabSz="914377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143" name="文本占位符 2">
            <a:extLst>
              <a:ext uri="{FF2B5EF4-FFF2-40B4-BE49-F238E27FC236}">
                <a16:creationId xmlns="" xmlns:a16="http://schemas.microsoft.com/office/drawing/2014/main" id="{2BE3D463-0BA5-4E82-B33C-D516AABFC72A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5103349" y="3372962"/>
            <a:ext cx="812514" cy="7017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4400" dirty="0">
                <a:solidFill>
                  <a:schemeClr val="accent1"/>
                </a:solidFill>
                <a:latin typeface="Impact" panose="020B0806030902050204" pitchFamily="34" charset="0"/>
                <a:ea typeface="造字工房俊雅（非商用）常规体" pitchFamily="50" charset="-122"/>
              </a:defRPr>
            </a:lvl1pPr>
          </a:lstStyle>
          <a:p>
            <a:pPr marL="0" lvl="0" algn="ctr" defTabSz="914377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144" name="文本占位符 2">
            <a:extLst>
              <a:ext uri="{FF2B5EF4-FFF2-40B4-BE49-F238E27FC236}">
                <a16:creationId xmlns="" xmlns:a16="http://schemas.microsoft.com/office/drawing/2014/main" id="{CDA2A3FE-B731-4C0D-BBDC-2E0240EDC68A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5103349" y="4323906"/>
            <a:ext cx="812514" cy="7017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4400" dirty="0">
                <a:solidFill>
                  <a:schemeClr val="accent1"/>
                </a:solidFill>
                <a:latin typeface="Impact" panose="020B0806030902050204" pitchFamily="34" charset="0"/>
                <a:ea typeface="造字工房俊雅（非商用）常规体" pitchFamily="50" charset="-122"/>
              </a:defRPr>
            </a:lvl1pPr>
          </a:lstStyle>
          <a:p>
            <a:pPr marL="0" lvl="0" algn="ctr" defTabSz="914377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145" name="文本占位符 2">
            <a:extLst>
              <a:ext uri="{FF2B5EF4-FFF2-40B4-BE49-F238E27FC236}">
                <a16:creationId xmlns="" xmlns:a16="http://schemas.microsoft.com/office/drawing/2014/main" id="{6E6C507C-D1B9-45EE-A042-FC4D4089223B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5103349" y="5274852"/>
            <a:ext cx="812514" cy="7017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4400" dirty="0">
                <a:solidFill>
                  <a:schemeClr val="accent1"/>
                </a:solidFill>
                <a:latin typeface="Impact" panose="020B0806030902050204" pitchFamily="34" charset="0"/>
                <a:ea typeface="造字工房俊雅（非商用）常规体" pitchFamily="50" charset="-122"/>
              </a:defRPr>
            </a:lvl1pPr>
          </a:lstStyle>
          <a:p>
            <a:pPr marL="0" lvl="0" algn="ctr" defTabSz="914377"/>
            <a:r>
              <a:rPr lang="en-US" altLang="zh-CN" dirty="0"/>
              <a:t>05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615" y="406552"/>
            <a:ext cx="2003526" cy="520629"/>
          </a:xfrm>
          <a:prstGeom prst="rect">
            <a:avLst/>
          </a:prstGeom>
        </p:spPr>
      </p:pic>
      <p:pic>
        <p:nvPicPr>
          <p:cNvPr id="431" name="图片 4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04" r="8353"/>
          <a:stretch/>
        </p:blipFill>
        <p:spPr>
          <a:xfrm>
            <a:off x="0" y="5896014"/>
            <a:ext cx="2634018" cy="96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6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-02">
    <p:bg>
      <p:bgPr>
        <a:gradFill>
          <a:gsLst>
            <a:gs pos="100000">
              <a:schemeClr val="accent2"/>
            </a:gs>
            <a:gs pos="2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7355FEE6-6BBD-4B2C-9433-93BA7F4CD42B}"/>
              </a:ext>
            </a:extLst>
          </p:cNvPr>
          <p:cNvGrpSpPr/>
          <p:nvPr userDrawn="1"/>
        </p:nvGrpSpPr>
        <p:grpSpPr>
          <a:xfrm>
            <a:off x="-801229" y="6152729"/>
            <a:ext cx="5506085" cy="114300"/>
            <a:chOff x="-844771" y="6196546"/>
            <a:chExt cx="5506085" cy="114300"/>
          </a:xfrm>
        </p:grpSpPr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6D4FD9C3-A73B-4ED3-9497-CADA7D951FB3}"/>
                </a:ext>
              </a:extLst>
            </p:cNvPr>
            <p:cNvCxnSpPr/>
            <p:nvPr/>
          </p:nvCxnSpPr>
          <p:spPr>
            <a:xfrm flipH="1">
              <a:off x="-844771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1E04F6C0-5C82-44CC-AF4E-CD7DCE9B1C0A}"/>
                </a:ext>
              </a:extLst>
            </p:cNvPr>
            <p:cNvCxnSpPr/>
            <p:nvPr/>
          </p:nvCxnSpPr>
          <p:spPr>
            <a:xfrm flipH="1">
              <a:off x="-760061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F648863F-8413-4198-8DFD-B29714E4DFBD}"/>
                </a:ext>
              </a:extLst>
            </p:cNvPr>
            <p:cNvCxnSpPr/>
            <p:nvPr/>
          </p:nvCxnSpPr>
          <p:spPr>
            <a:xfrm flipH="1">
              <a:off x="-675352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="" xmlns:a16="http://schemas.microsoft.com/office/drawing/2014/main" id="{5A2E1E8B-E66B-4DE0-BC36-DDF10E45DA12}"/>
                </a:ext>
              </a:extLst>
            </p:cNvPr>
            <p:cNvCxnSpPr/>
            <p:nvPr/>
          </p:nvCxnSpPr>
          <p:spPr>
            <a:xfrm flipH="1">
              <a:off x="-590642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="" xmlns:a16="http://schemas.microsoft.com/office/drawing/2014/main" id="{BA8C3A0E-6595-4AB5-9C1F-31BEA09E91B9}"/>
                </a:ext>
              </a:extLst>
            </p:cNvPr>
            <p:cNvCxnSpPr/>
            <p:nvPr/>
          </p:nvCxnSpPr>
          <p:spPr>
            <a:xfrm flipH="1">
              <a:off x="-505933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5C48E755-2F57-4E82-A1FC-F11FA732BF51}"/>
                </a:ext>
              </a:extLst>
            </p:cNvPr>
            <p:cNvCxnSpPr/>
            <p:nvPr/>
          </p:nvCxnSpPr>
          <p:spPr>
            <a:xfrm flipH="1">
              <a:off x="-421223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CD7D7A2C-3D2D-4DC1-B367-2C20BA4EC8B2}"/>
                </a:ext>
              </a:extLst>
            </p:cNvPr>
            <p:cNvCxnSpPr/>
            <p:nvPr/>
          </p:nvCxnSpPr>
          <p:spPr>
            <a:xfrm flipH="1">
              <a:off x="-336514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3CC044E1-0406-4658-B189-888AA7CBA1EC}"/>
                </a:ext>
              </a:extLst>
            </p:cNvPr>
            <p:cNvCxnSpPr/>
            <p:nvPr/>
          </p:nvCxnSpPr>
          <p:spPr>
            <a:xfrm flipH="1">
              <a:off x="-251804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="" xmlns:a16="http://schemas.microsoft.com/office/drawing/2014/main" id="{D13993D4-4972-4A3E-8D83-8AF56050707A}"/>
                </a:ext>
              </a:extLst>
            </p:cNvPr>
            <p:cNvCxnSpPr/>
            <p:nvPr/>
          </p:nvCxnSpPr>
          <p:spPr>
            <a:xfrm flipH="1">
              <a:off x="-167095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="" xmlns:a16="http://schemas.microsoft.com/office/drawing/2014/main" id="{F5D6A79D-697C-4E67-A236-E9507A4CC644}"/>
                </a:ext>
              </a:extLst>
            </p:cNvPr>
            <p:cNvCxnSpPr/>
            <p:nvPr/>
          </p:nvCxnSpPr>
          <p:spPr>
            <a:xfrm flipH="1">
              <a:off x="-82385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="" xmlns:a16="http://schemas.microsoft.com/office/drawing/2014/main" id="{E2936DEB-C870-4CCA-85B5-E901EE3A1E0E}"/>
                </a:ext>
              </a:extLst>
            </p:cNvPr>
            <p:cNvCxnSpPr/>
            <p:nvPr/>
          </p:nvCxnSpPr>
          <p:spPr>
            <a:xfrm flipH="1">
              <a:off x="2324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="" xmlns:a16="http://schemas.microsoft.com/office/drawing/2014/main" id="{0869311F-FFBA-401B-92AF-2D902A9CDA57}"/>
                </a:ext>
              </a:extLst>
            </p:cNvPr>
            <p:cNvCxnSpPr/>
            <p:nvPr/>
          </p:nvCxnSpPr>
          <p:spPr>
            <a:xfrm flipH="1">
              <a:off x="87034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="" xmlns:a16="http://schemas.microsoft.com/office/drawing/2014/main" id="{2314B50F-5B7E-4597-A79F-749201D49DB4}"/>
                </a:ext>
              </a:extLst>
            </p:cNvPr>
            <p:cNvCxnSpPr/>
            <p:nvPr/>
          </p:nvCxnSpPr>
          <p:spPr>
            <a:xfrm flipH="1">
              <a:off x="171744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="" xmlns:a16="http://schemas.microsoft.com/office/drawing/2014/main" id="{3C15050C-EB21-4857-98AF-993340385E9F}"/>
                </a:ext>
              </a:extLst>
            </p:cNvPr>
            <p:cNvCxnSpPr/>
            <p:nvPr/>
          </p:nvCxnSpPr>
          <p:spPr>
            <a:xfrm flipH="1">
              <a:off x="256453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="" xmlns:a16="http://schemas.microsoft.com/office/drawing/2014/main" id="{A78462D5-BEF2-477A-99CE-0292AB9E67E0}"/>
                </a:ext>
              </a:extLst>
            </p:cNvPr>
            <p:cNvCxnSpPr/>
            <p:nvPr/>
          </p:nvCxnSpPr>
          <p:spPr>
            <a:xfrm flipH="1">
              <a:off x="341163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="" xmlns:a16="http://schemas.microsoft.com/office/drawing/2014/main" id="{A5E819ED-C831-485E-A312-06F310777332}"/>
                </a:ext>
              </a:extLst>
            </p:cNvPr>
            <p:cNvCxnSpPr/>
            <p:nvPr/>
          </p:nvCxnSpPr>
          <p:spPr>
            <a:xfrm flipH="1">
              <a:off x="425872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="" xmlns:a16="http://schemas.microsoft.com/office/drawing/2014/main" id="{121AFC48-CCBB-44E8-A131-EBB0BA929D4C}"/>
                </a:ext>
              </a:extLst>
            </p:cNvPr>
            <p:cNvCxnSpPr/>
            <p:nvPr/>
          </p:nvCxnSpPr>
          <p:spPr>
            <a:xfrm flipH="1">
              <a:off x="510582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="" xmlns:a16="http://schemas.microsoft.com/office/drawing/2014/main" id="{D53121BF-6950-408B-B922-649171F22F0B}"/>
                </a:ext>
              </a:extLst>
            </p:cNvPr>
            <p:cNvCxnSpPr/>
            <p:nvPr/>
          </p:nvCxnSpPr>
          <p:spPr>
            <a:xfrm flipH="1">
              <a:off x="595291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="" xmlns:a16="http://schemas.microsoft.com/office/drawing/2014/main" id="{22AA800C-4B9C-4E5C-AB23-FE9D912C3614}"/>
                </a:ext>
              </a:extLst>
            </p:cNvPr>
            <p:cNvCxnSpPr/>
            <p:nvPr/>
          </p:nvCxnSpPr>
          <p:spPr>
            <a:xfrm flipH="1">
              <a:off x="680001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="" xmlns:a16="http://schemas.microsoft.com/office/drawing/2014/main" id="{5857202B-64C1-4086-9EDF-8295E0858091}"/>
                </a:ext>
              </a:extLst>
            </p:cNvPr>
            <p:cNvCxnSpPr/>
            <p:nvPr/>
          </p:nvCxnSpPr>
          <p:spPr>
            <a:xfrm flipH="1">
              <a:off x="764710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="" xmlns:a16="http://schemas.microsoft.com/office/drawing/2014/main" id="{1DA5C3BF-E428-4EE6-8162-EC5F7EF956D3}"/>
                </a:ext>
              </a:extLst>
            </p:cNvPr>
            <p:cNvCxnSpPr/>
            <p:nvPr/>
          </p:nvCxnSpPr>
          <p:spPr>
            <a:xfrm flipH="1">
              <a:off x="849420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="" xmlns:a16="http://schemas.microsoft.com/office/drawing/2014/main" id="{B562C8CB-AF1C-4EAA-9DBB-0F1CE32ECFB6}"/>
                </a:ext>
              </a:extLst>
            </p:cNvPr>
            <p:cNvCxnSpPr/>
            <p:nvPr/>
          </p:nvCxnSpPr>
          <p:spPr>
            <a:xfrm flipH="1">
              <a:off x="934129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="" xmlns:a16="http://schemas.microsoft.com/office/drawing/2014/main" id="{2C35D426-B85B-495A-99CE-0BCD5C57E013}"/>
                </a:ext>
              </a:extLst>
            </p:cNvPr>
            <p:cNvCxnSpPr/>
            <p:nvPr/>
          </p:nvCxnSpPr>
          <p:spPr>
            <a:xfrm flipH="1">
              <a:off x="1018839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="" xmlns:a16="http://schemas.microsoft.com/office/drawing/2014/main" id="{204504B5-ADD1-4AA2-87D7-CE7D1AA83559}"/>
                </a:ext>
              </a:extLst>
            </p:cNvPr>
            <p:cNvCxnSpPr/>
            <p:nvPr/>
          </p:nvCxnSpPr>
          <p:spPr>
            <a:xfrm flipH="1">
              <a:off x="1103548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="" xmlns:a16="http://schemas.microsoft.com/office/drawing/2014/main" id="{AE77857D-1E29-4D18-9103-A39C24215FD9}"/>
                </a:ext>
              </a:extLst>
            </p:cNvPr>
            <p:cNvCxnSpPr/>
            <p:nvPr/>
          </p:nvCxnSpPr>
          <p:spPr>
            <a:xfrm flipH="1">
              <a:off x="1188258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="" xmlns:a16="http://schemas.microsoft.com/office/drawing/2014/main" id="{A5534129-1506-4200-8BB6-5CAA7AF95953}"/>
                </a:ext>
              </a:extLst>
            </p:cNvPr>
            <p:cNvCxnSpPr/>
            <p:nvPr/>
          </p:nvCxnSpPr>
          <p:spPr>
            <a:xfrm flipH="1">
              <a:off x="1272967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="" xmlns:a16="http://schemas.microsoft.com/office/drawing/2014/main" id="{ED5CCD78-DF1A-474A-9E49-857255B68B6F}"/>
                </a:ext>
              </a:extLst>
            </p:cNvPr>
            <p:cNvCxnSpPr/>
            <p:nvPr/>
          </p:nvCxnSpPr>
          <p:spPr>
            <a:xfrm flipH="1">
              <a:off x="1357677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="" xmlns:a16="http://schemas.microsoft.com/office/drawing/2014/main" id="{8C94F7D6-5E09-464F-8A2A-338E431F1D7E}"/>
                </a:ext>
              </a:extLst>
            </p:cNvPr>
            <p:cNvCxnSpPr/>
            <p:nvPr/>
          </p:nvCxnSpPr>
          <p:spPr>
            <a:xfrm flipH="1">
              <a:off x="1442386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="" xmlns:a16="http://schemas.microsoft.com/office/drawing/2014/main" id="{010834EF-FEEA-4E9C-8F79-E21F7CEEFC77}"/>
                </a:ext>
              </a:extLst>
            </p:cNvPr>
            <p:cNvCxnSpPr/>
            <p:nvPr/>
          </p:nvCxnSpPr>
          <p:spPr>
            <a:xfrm flipH="1">
              <a:off x="1527096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="" xmlns:a16="http://schemas.microsoft.com/office/drawing/2014/main" id="{697B1BCB-B8D1-4802-904D-2EA903214125}"/>
                </a:ext>
              </a:extLst>
            </p:cNvPr>
            <p:cNvCxnSpPr/>
            <p:nvPr/>
          </p:nvCxnSpPr>
          <p:spPr>
            <a:xfrm flipH="1">
              <a:off x="1611806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="" xmlns:a16="http://schemas.microsoft.com/office/drawing/2014/main" id="{49ED1009-838E-4409-BE49-1F7A7CEE3932}"/>
                </a:ext>
              </a:extLst>
            </p:cNvPr>
            <p:cNvCxnSpPr/>
            <p:nvPr/>
          </p:nvCxnSpPr>
          <p:spPr>
            <a:xfrm flipH="1">
              <a:off x="1696515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="" xmlns:a16="http://schemas.microsoft.com/office/drawing/2014/main" id="{07237679-BED8-440A-B9A3-F97D17797577}"/>
                </a:ext>
              </a:extLst>
            </p:cNvPr>
            <p:cNvCxnSpPr/>
            <p:nvPr/>
          </p:nvCxnSpPr>
          <p:spPr>
            <a:xfrm flipH="1">
              <a:off x="1781225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="" xmlns:a16="http://schemas.microsoft.com/office/drawing/2014/main" id="{C7637498-A65B-431F-9865-BFE24AFF2D03}"/>
                </a:ext>
              </a:extLst>
            </p:cNvPr>
            <p:cNvCxnSpPr/>
            <p:nvPr/>
          </p:nvCxnSpPr>
          <p:spPr>
            <a:xfrm flipH="1">
              <a:off x="1865934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="" xmlns:a16="http://schemas.microsoft.com/office/drawing/2014/main" id="{D32271CB-B622-4904-B511-B175F01ABA4F}"/>
                </a:ext>
              </a:extLst>
            </p:cNvPr>
            <p:cNvCxnSpPr/>
            <p:nvPr/>
          </p:nvCxnSpPr>
          <p:spPr>
            <a:xfrm flipH="1">
              <a:off x="1950644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="" xmlns:a16="http://schemas.microsoft.com/office/drawing/2014/main" id="{57C605EF-2925-49B8-8CDB-65ACD333F70F}"/>
                </a:ext>
              </a:extLst>
            </p:cNvPr>
            <p:cNvCxnSpPr/>
            <p:nvPr/>
          </p:nvCxnSpPr>
          <p:spPr>
            <a:xfrm flipH="1">
              <a:off x="2035353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="" xmlns:a16="http://schemas.microsoft.com/office/drawing/2014/main" id="{07103FD8-9DC7-487A-AE6B-C937EC77235A}"/>
                </a:ext>
              </a:extLst>
            </p:cNvPr>
            <p:cNvCxnSpPr/>
            <p:nvPr/>
          </p:nvCxnSpPr>
          <p:spPr>
            <a:xfrm flipH="1">
              <a:off x="2120063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="" xmlns:a16="http://schemas.microsoft.com/office/drawing/2014/main" id="{8EFF4BE0-AAAD-407F-8C67-742FC676EA14}"/>
                </a:ext>
              </a:extLst>
            </p:cNvPr>
            <p:cNvCxnSpPr/>
            <p:nvPr/>
          </p:nvCxnSpPr>
          <p:spPr>
            <a:xfrm flipH="1">
              <a:off x="2204772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="" xmlns:a16="http://schemas.microsoft.com/office/drawing/2014/main" id="{1CCF91C1-2ADB-4B32-A6D9-4CB849E61A80}"/>
                </a:ext>
              </a:extLst>
            </p:cNvPr>
            <p:cNvCxnSpPr/>
            <p:nvPr/>
          </p:nvCxnSpPr>
          <p:spPr>
            <a:xfrm flipH="1">
              <a:off x="2289482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="" xmlns:a16="http://schemas.microsoft.com/office/drawing/2014/main" id="{2A8D96B2-7007-4041-BEAB-2BBDBDD522D1}"/>
                </a:ext>
              </a:extLst>
            </p:cNvPr>
            <p:cNvCxnSpPr/>
            <p:nvPr/>
          </p:nvCxnSpPr>
          <p:spPr>
            <a:xfrm flipH="1">
              <a:off x="2374191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="" xmlns:a16="http://schemas.microsoft.com/office/drawing/2014/main" id="{7D9A5B96-058D-4F2C-BF59-F98778D5DD6C}"/>
                </a:ext>
              </a:extLst>
            </p:cNvPr>
            <p:cNvCxnSpPr/>
            <p:nvPr/>
          </p:nvCxnSpPr>
          <p:spPr>
            <a:xfrm flipH="1">
              <a:off x="2458901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="" xmlns:a16="http://schemas.microsoft.com/office/drawing/2014/main" id="{18C9DD91-D834-4430-938F-44527944CB9C}"/>
                </a:ext>
              </a:extLst>
            </p:cNvPr>
            <p:cNvCxnSpPr/>
            <p:nvPr/>
          </p:nvCxnSpPr>
          <p:spPr>
            <a:xfrm flipH="1">
              <a:off x="2543610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="" xmlns:a16="http://schemas.microsoft.com/office/drawing/2014/main" id="{9024CD1B-F410-44D4-8913-EC64921FC2D9}"/>
                </a:ext>
              </a:extLst>
            </p:cNvPr>
            <p:cNvCxnSpPr/>
            <p:nvPr/>
          </p:nvCxnSpPr>
          <p:spPr>
            <a:xfrm flipH="1">
              <a:off x="2628320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="" xmlns:a16="http://schemas.microsoft.com/office/drawing/2014/main" id="{7D85508A-2755-4836-AF52-B761DCBAD721}"/>
                </a:ext>
              </a:extLst>
            </p:cNvPr>
            <p:cNvCxnSpPr/>
            <p:nvPr/>
          </p:nvCxnSpPr>
          <p:spPr>
            <a:xfrm flipH="1">
              <a:off x="2713029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="" xmlns:a16="http://schemas.microsoft.com/office/drawing/2014/main" id="{5F1D94B6-9E71-4B74-969D-41BCE8C1D5A6}"/>
                </a:ext>
              </a:extLst>
            </p:cNvPr>
            <p:cNvCxnSpPr/>
            <p:nvPr/>
          </p:nvCxnSpPr>
          <p:spPr>
            <a:xfrm flipH="1">
              <a:off x="2797739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="" xmlns:a16="http://schemas.microsoft.com/office/drawing/2014/main" id="{E9F4FA87-BF9B-4EB8-9556-7FE483EB1372}"/>
                </a:ext>
              </a:extLst>
            </p:cNvPr>
            <p:cNvCxnSpPr/>
            <p:nvPr/>
          </p:nvCxnSpPr>
          <p:spPr>
            <a:xfrm flipH="1">
              <a:off x="2882448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="" xmlns:a16="http://schemas.microsoft.com/office/drawing/2014/main" id="{9D74916F-B5D0-4027-A76C-947C6F81D7E1}"/>
                </a:ext>
              </a:extLst>
            </p:cNvPr>
            <p:cNvCxnSpPr/>
            <p:nvPr/>
          </p:nvCxnSpPr>
          <p:spPr>
            <a:xfrm flipH="1">
              <a:off x="2967158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="" xmlns:a16="http://schemas.microsoft.com/office/drawing/2014/main" id="{9416AEB4-D6B5-4672-A6EF-2F861D94A578}"/>
                </a:ext>
              </a:extLst>
            </p:cNvPr>
            <p:cNvCxnSpPr/>
            <p:nvPr/>
          </p:nvCxnSpPr>
          <p:spPr>
            <a:xfrm flipH="1">
              <a:off x="3051868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="" xmlns:a16="http://schemas.microsoft.com/office/drawing/2014/main" id="{5729A2F1-B055-4AA1-BD13-8E6CD34F0CAB}"/>
                </a:ext>
              </a:extLst>
            </p:cNvPr>
            <p:cNvCxnSpPr/>
            <p:nvPr/>
          </p:nvCxnSpPr>
          <p:spPr>
            <a:xfrm flipH="1">
              <a:off x="3136577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="" xmlns:a16="http://schemas.microsoft.com/office/drawing/2014/main" id="{FA7352D1-B40B-4044-9C0A-1121D8B7C713}"/>
                </a:ext>
              </a:extLst>
            </p:cNvPr>
            <p:cNvCxnSpPr/>
            <p:nvPr/>
          </p:nvCxnSpPr>
          <p:spPr>
            <a:xfrm flipH="1">
              <a:off x="3221287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="" xmlns:a16="http://schemas.microsoft.com/office/drawing/2014/main" id="{A42FA822-06D5-4D10-932E-18DD65603F66}"/>
                </a:ext>
              </a:extLst>
            </p:cNvPr>
            <p:cNvCxnSpPr/>
            <p:nvPr/>
          </p:nvCxnSpPr>
          <p:spPr>
            <a:xfrm flipH="1">
              <a:off x="3305996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="" xmlns:a16="http://schemas.microsoft.com/office/drawing/2014/main" id="{10050D19-707E-49B3-8229-BB886A059C7F}"/>
                </a:ext>
              </a:extLst>
            </p:cNvPr>
            <p:cNvCxnSpPr/>
            <p:nvPr/>
          </p:nvCxnSpPr>
          <p:spPr>
            <a:xfrm flipH="1">
              <a:off x="3390706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="" xmlns:a16="http://schemas.microsoft.com/office/drawing/2014/main" id="{6DCE6E19-A539-4AAB-8A41-F6FCB0D3F12D}"/>
                </a:ext>
              </a:extLst>
            </p:cNvPr>
            <p:cNvCxnSpPr/>
            <p:nvPr/>
          </p:nvCxnSpPr>
          <p:spPr>
            <a:xfrm flipH="1">
              <a:off x="3475415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="" xmlns:a16="http://schemas.microsoft.com/office/drawing/2014/main" id="{2B7F8F6F-4FAE-4183-AF88-452AF48B85A3}"/>
                </a:ext>
              </a:extLst>
            </p:cNvPr>
            <p:cNvCxnSpPr/>
            <p:nvPr/>
          </p:nvCxnSpPr>
          <p:spPr>
            <a:xfrm flipH="1">
              <a:off x="3560125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="" xmlns:a16="http://schemas.microsoft.com/office/drawing/2014/main" id="{FE7DEC8F-6F19-450A-B038-19C284731B66}"/>
                </a:ext>
              </a:extLst>
            </p:cNvPr>
            <p:cNvCxnSpPr/>
            <p:nvPr/>
          </p:nvCxnSpPr>
          <p:spPr>
            <a:xfrm flipH="1">
              <a:off x="3729544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="" xmlns:a16="http://schemas.microsoft.com/office/drawing/2014/main" id="{A81E4FFF-5DC8-41C4-93A0-E9EB00C24685}"/>
                </a:ext>
              </a:extLst>
            </p:cNvPr>
            <p:cNvCxnSpPr/>
            <p:nvPr/>
          </p:nvCxnSpPr>
          <p:spPr>
            <a:xfrm flipH="1">
              <a:off x="3644834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="" xmlns:a16="http://schemas.microsoft.com/office/drawing/2014/main" id="{4C192B04-1DE0-41CB-9CE9-C24F4E5E4DEB}"/>
                </a:ext>
              </a:extLst>
            </p:cNvPr>
            <p:cNvCxnSpPr/>
            <p:nvPr/>
          </p:nvCxnSpPr>
          <p:spPr>
            <a:xfrm flipH="1">
              <a:off x="3814253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="" xmlns:a16="http://schemas.microsoft.com/office/drawing/2014/main" id="{B0FB297D-D2CD-4F4A-B73E-D11B864C7AC4}"/>
                </a:ext>
              </a:extLst>
            </p:cNvPr>
            <p:cNvCxnSpPr/>
            <p:nvPr/>
          </p:nvCxnSpPr>
          <p:spPr>
            <a:xfrm flipH="1">
              <a:off x="3898963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="" xmlns:a16="http://schemas.microsoft.com/office/drawing/2014/main" id="{FB79D4EE-BE71-423D-867E-291171AA2E17}"/>
                </a:ext>
              </a:extLst>
            </p:cNvPr>
            <p:cNvCxnSpPr/>
            <p:nvPr/>
          </p:nvCxnSpPr>
          <p:spPr>
            <a:xfrm flipH="1">
              <a:off x="3983672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="" xmlns:a16="http://schemas.microsoft.com/office/drawing/2014/main" id="{0E12E8A3-2D54-42CA-82E2-630101E12ECE}"/>
                </a:ext>
              </a:extLst>
            </p:cNvPr>
            <p:cNvCxnSpPr/>
            <p:nvPr/>
          </p:nvCxnSpPr>
          <p:spPr>
            <a:xfrm flipH="1">
              <a:off x="4068382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="" xmlns:a16="http://schemas.microsoft.com/office/drawing/2014/main" id="{6A1B53AB-A121-4406-9E08-F122345EE8B1}"/>
                </a:ext>
              </a:extLst>
            </p:cNvPr>
            <p:cNvCxnSpPr/>
            <p:nvPr/>
          </p:nvCxnSpPr>
          <p:spPr>
            <a:xfrm flipH="1">
              <a:off x="4153091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="" xmlns:a16="http://schemas.microsoft.com/office/drawing/2014/main" id="{C3DA1F63-F62A-405F-880B-75A93A725693}"/>
                </a:ext>
              </a:extLst>
            </p:cNvPr>
            <p:cNvCxnSpPr/>
            <p:nvPr/>
          </p:nvCxnSpPr>
          <p:spPr>
            <a:xfrm flipH="1">
              <a:off x="4237801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="" xmlns:a16="http://schemas.microsoft.com/office/drawing/2014/main" id="{E058FF96-DB51-43C6-95A9-77DDB9FD06C4}"/>
                </a:ext>
              </a:extLst>
            </p:cNvPr>
            <p:cNvCxnSpPr/>
            <p:nvPr/>
          </p:nvCxnSpPr>
          <p:spPr>
            <a:xfrm flipH="1">
              <a:off x="4322510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="" xmlns:a16="http://schemas.microsoft.com/office/drawing/2014/main" id="{A1B7759C-E5E3-4684-917B-6F9B172BB895}"/>
                </a:ext>
              </a:extLst>
            </p:cNvPr>
            <p:cNvCxnSpPr/>
            <p:nvPr/>
          </p:nvCxnSpPr>
          <p:spPr>
            <a:xfrm flipH="1">
              <a:off x="4407220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="" xmlns:a16="http://schemas.microsoft.com/office/drawing/2014/main" id="{296CE7D2-36AE-4183-960D-82B6DD45D567}"/>
                </a:ext>
              </a:extLst>
            </p:cNvPr>
            <p:cNvCxnSpPr/>
            <p:nvPr/>
          </p:nvCxnSpPr>
          <p:spPr>
            <a:xfrm flipH="1">
              <a:off x="4491930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="" xmlns:a16="http://schemas.microsoft.com/office/drawing/2014/main" id="{3027EE37-DA1E-45FC-966D-E8ECE7A94720}"/>
                </a:ext>
              </a:extLst>
            </p:cNvPr>
            <p:cNvCxnSpPr/>
            <p:nvPr/>
          </p:nvCxnSpPr>
          <p:spPr>
            <a:xfrm flipH="1">
              <a:off x="4576639" y="6196546"/>
              <a:ext cx="84675" cy="114300"/>
            </a:xfrm>
            <a:prstGeom prst="line">
              <a:avLst/>
            </a:prstGeom>
            <a:ln w="9525">
              <a:solidFill>
                <a:srgbClr val="EEEAE6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="" xmlns:a16="http://schemas.microsoft.com/office/drawing/2014/main" id="{25D02D87-293D-4546-965C-39FE907E479C}"/>
              </a:ext>
            </a:extLst>
          </p:cNvPr>
          <p:cNvGrpSpPr/>
          <p:nvPr userDrawn="1"/>
        </p:nvGrpSpPr>
        <p:grpSpPr>
          <a:xfrm>
            <a:off x="7494245" y="6152729"/>
            <a:ext cx="5506085" cy="114300"/>
            <a:chOff x="-844771" y="6196546"/>
            <a:chExt cx="5506085" cy="114300"/>
          </a:xfrm>
        </p:grpSpPr>
        <p:cxnSp>
          <p:nvCxnSpPr>
            <p:cNvPr id="79" name="直接连接符 78">
              <a:extLst>
                <a:ext uri="{FF2B5EF4-FFF2-40B4-BE49-F238E27FC236}">
                  <a16:creationId xmlns="" xmlns:a16="http://schemas.microsoft.com/office/drawing/2014/main" id="{EA92BC47-B929-41BE-A243-A4614C349FD6}"/>
                </a:ext>
              </a:extLst>
            </p:cNvPr>
            <p:cNvCxnSpPr/>
            <p:nvPr/>
          </p:nvCxnSpPr>
          <p:spPr>
            <a:xfrm flipH="1">
              <a:off x="-844771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80" name="直接连接符 79">
              <a:extLst>
                <a:ext uri="{FF2B5EF4-FFF2-40B4-BE49-F238E27FC236}">
                  <a16:creationId xmlns="" xmlns:a16="http://schemas.microsoft.com/office/drawing/2014/main" id="{5656DD34-4107-484D-AFF6-72D841831761}"/>
                </a:ext>
              </a:extLst>
            </p:cNvPr>
            <p:cNvCxnSpPr/>
            <p:nvPr/>
          </p:nvCxnSpPr>
          <p:spPr>
            <a:xfrm flipH="1">
              <a:off x="-760061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81" name="直接连接符 80">
              <a:extLst>
                <a:ext uri="{FF2B5EF4-FFF2-40B4-BE49-F238E27FC236}">
                  <a16:creationId xmlns="" xmlns:a16="http://schemas.microsoft.com/office/drawing/2014/main" id="{55FE057F-6F89-4EFB-BAF0-CF4B78ABB8EF}"/>
                </a:ext>
              </a:extLst>
            </p:cNvPr>
            <p:cNvCxnSpPr/>
            <p:nvPr/>
          </p:nvCxnSpPr>
          <p:spPr>
            <a:xfrm flipH="1">
              <a:off x="-675352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82" name="直接连接符 81">
              <a:extLst>
                <a:ext uri="{FF2B5EF4-FFF2-40B4-BE49-F238E27FC236}">
                  <a16:creationId xmlns="" xmlns:a16="http://schemas.microsoft.com/office/drawing/2014/main" id="{060252BF-DBD2-4D96-9B7A-BDA347B02500}"/>
                </a:ext>
              </a:extLst>
            </p:cNvPr>
            <p:cNvCxnSpPr/>
            <p:nvPr/>
          </p:nvCxnSpPr>
          <p:spPr>
            <a:xfrm flipH="1">
              <a:off x="-590642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83" name="直接连接符 82">
              <a:extLst>
                <a:ext uri="{FF2B5EF4-FFF2-40B4-BE49-F238E27FC236}">
                  <a16:creationId xmlns="" xmlns:a16="http://schemas.microsoft.com/office/drawing/2014/main" id="{20D0460A-38C8-4138-B0A5-0B913BB8A521}"/>
                </a:ext>
              </a:extLst>
            </p:cNvPr>
            <p:cNvCxnSpPr/>
            <p:nvPr/>
          </p:nvCxnSpPr>
          <p:spPr>
            <a:xfrm flipH="1">
              <a:off x="-505933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84" name="直接连接符 83">
              <a:extLst>
                <a:ext uri="{FF2B5EF4-FFF2-40B4-BE49-F238E27FC236}">
                  <a16:creationId xmlns="" xmlns:a16="http://schemas.microsoft.com/office/drawing/2014/main" id="{00E3AC0E-8D45-4C54-B22B-C9DDEA031778}"/>
                </a:ext>
              </a:extLst>
            </p:cNvPr>
            <p:cNvCxnSpPr/>
            <p:nvPr/>
          </p:nvCxnSpPr>
          <p:spPr>
            <a:xfrm flipH="1">
              <a:off x="-421223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85" name="直接连接符 84">
              <a:extLst>
                <a:ext uri="{FF2B5EF4-FFF2-40B4-BE49-F238E27FC236}">
                  <a16:creationId xmlns="" xmlns:a16="http://schemas.microsoft.com/office/drawing/2014/main" id="{69B186D6-130B-45D0-85EF-12ECB71B7719}"/>
                </a:ext>
              </a:extLst>
            </p:cNvPr>
            <p:cNvCxnSpPr/>
            <p:nvPr/>
          </p:nvCxnSpPr>
          <p:spPr>
            <a:xfrm flipH="1">
              <a:off x="-336514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86" name="直接连接符 85">
              <a:extLst>
                <a:ext uri="{FF2B5EF4-FFF2-40B4-BE49-F238E27FC236}">
                  <a16:creationId xmlns="" xmlns:a16="http://schemas.microsoft.com/office/drawing/2014/main" id="{826340A7-C33D-4B34-AAA2-B9B1DBEC987A}"/>
                </a:ext>
              </a:extLst>
            </p:cNvPr>
            <p:cNvCxnSpPr/>
            <p:nvPr/>
          </p:nvCxnSpPr>
          <p:spPr>
            <a:xfrm flipH="1">
              <a:off x="-251804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87" name="直接连接符 86">
              <a:extLst>
                <a:ext uri="{FF2B5EF4-FFF2-40B4-BE49-F238E27FC236}">
                  <a16:creationId xmlns="" xmlns:a16="http://schemas.microsoft.com/office/drawing/2014/main" id="{1634F42C-3CEF-4927-94DD-27FFF3E3262F}"/>
                </a:ext>
              </a:extLst>
            </p:cNvPr>
            <p:cNvCxnSpPr/>
            <p:nvPr/>
          </p:nvCxnSpPr>
          <p:spPr>
            <a:xfrm flipH="1">
              <a:off x="-167095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88" name="直接连接符 87">
              <a:extLst>
                <a:ext uri="{FF2B5EF4-FFF2-40B4-BE49-F238E27FC236}">
                  <a16:creationId xmlns="" xmlns:a16="http://schemas.microsoft.com/office/drawing/2014/main" id="{31C3D2C3-62E2-4FEA-BB4B-D7650BB59C6E}"/>
                </a:ext>
              </a:extLst>
            </p:cNvPr>
            <p:cNvCxnSpPr/>
            <p:nvPr/>
          </p:nvCxnSpPr>
          <p:spPr>
            <a:xfrm flipH="1">
              <a:off x="-82385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89" name="直接连接符 88">
              <a:extLst>
                <a:ext uri="{FF2B5EF4-FFF2-40B4-BE49-F238E27FC236}">
                  <a16:creationId xmlns="" xmlns:a16="http://schemas.microsoft.com/office/drawing/2014/main" id="{6ECE78DB-C397-4CB4-89A9-6A94EAEDE393}"/>
                </a:ext>
              </a:extLst>
            </p:cNvPr>
            <p:cNvCxnSpPr/>
            <p:nvPr/>
          </p:nvCxnSpPr>
          <p:spPr>
            <a:xfrm flipH="1">
              <a:off x="2324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90" name="直接连接符 89">
              <a:extLst>
                <a:ext uri="{FF2B5EF4-FFF2-40B4-BE49-F238E27FC236}">
                  <a16:creationId xmlns="" xmlns:a16="http://schemas.microsoft.com/office/drawing/2014/main" id="{F71ACFC8-9961-4C03-A1CE-DB22168E661E}"/>
                </a:ext>
              </a:extLst>
            </p:cNvPr>
            <p:cNvCxnSpPr/>
            <p:nvPr/>
          </p:nvCxnSpPr>
          <p:spPr>
            <a:xfrm flipH="1">
              <a:off x="87034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91" name="直接连接符 90">
              <a:extLst>
                <a:ext uri="{FF2B5EF4-FFF2-40B4-BE49-F238E27FC236}">
                  <a16:creationId xmlns="" xmlns:a16="http://schemas.microsoft.com/office/drawing/2014/main" id="{4FB75783-6B7B-4F76-8BD7-C98623F1C228}"/>
                </a:ext>
              </a:extLst>
            </p:cNvPr>
            <p:cNvCxnSpPr/>
            <p:nvPr/>
          </p:nvCxnSpPr>
          <p:spPr>
            <a:xfrm flipH="1">
              <a:off x="171744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92" name="直接连接符 91">
              <a:extLst>
                <a:ext uri="{FF2B5EF4-FFF2-40B4-BE49-F238E27FC236}">
                  <a16:creationId xmlns="" xmlns:a16="http://schemas.microsoft.com/office/drawing/2014/main" id="{65DF763B-314B-4F31-AF79-7420A2A012AA}"/>
                </a:ext>
              </a:extLst>
            </p:cNvPr>
            <p:cNvCxnSpPr/>
            <p:nvPr/>
          </p:nvCxnSpPr>
          <p:spPr>
            <a:xfrm flipH="1">
              <a:off x="256453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93" name="直接连接符 92">
              <a:extLst>
                <a:ext uri="{FF2B5EF4-FFF2-40B4-BE49-F238E27FC236}">
                  <a16:creationId xmlns="" xmlns:a16="http://schemas.microsoft.com/office/drawing/2014/main" id="{89B425B1-CC75-4FD3-83F9-F27CA1DC939C}"/>
                </a:ext>
              </a:extLst>
            </p:cNvPr>
            <p:cNvCxnSpPr/>
            <p:nvPr/>
          </p:nvCxnSpPr>
          <p:spPr>
            <a:xfrm flipH="1">
              <a:off x="341163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94" name="直接连接符 93">
              <a:extLst>
                <a:ext uri="{FF2B5EF4-FFF2-40B4-BE49-F238E27FC236}">
                  <a16:creationId xmlns="" xmlns:a16="http://schemas.microsoft.com/office/drawing/2014/main" id="{5D7B8A66-F5ED-4A84-ABD3-41F98615BA86}"/>
                </a:ext>
              </a:extLst>
            </p:cNvPr>
            <p:cNvCxnSpPr/>
            <p:nvPr/>
          </p:nvCxnSpPr>
          <p:spPr>
            <a:xfrm flipH="1">
              <a:off x="425872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95" name="直接连接符 94">
              <a:extLst>
                <a:ext uri="{FF2B5EF4-FFF2-40B4-BE49-F238E27FC236}">
                  <a16:creationId xmlns="" xmlns:a16="http://schemas.microsoft.com/office/drawing/2014/main" id="{98AF0947-0737-40C2-8382-D6AFEDB4A489}"/>
                </a:ext>
              </a:extLst>
            </p:cNvPr>
            <p:cNvCxnSpPr/>
            <p:nvPr/>
          </p:nvCxnSpPr>
          <p:spPr>
            <a:xfrm flipH="1">
              <a:off x="510582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96" name="直接连接符 95">
              <a:extLst>
                <a:ext uri="{FF2B5EF4-FFF2-40B4-BE49-F238E27FC236}">
                  <a16:creationId xmlns="" xmlns:a16="http://schemas.microsoft.com/office/drawing/2014/main" id="{393B1E0D-06DB-456A-B021-178D3E34CBB2}"/>
                </a:ext>
              </a:extLst>
            </p:cNvPr>
            <p:cNvCxnSpPr/>
            <p:nvPr/>
          </p:nvCxnSpPr>
          <p:spPr>
            <a:xfrm flipH="1">
              <a:off x="595291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97" name="直接连接符 96">
              <a:extLst>
                <a:ext uri="{FF2B5EF4-FFF2-40B4-BE49-F238E27FC236}">
                  <a16:creationId xmlns="" xmlns:a16="http://schemas.microsoft.com/office/drawing/2014/main" id="{A47F727C-D176-492F-B2B4-5F1353844F60}"/>
                </a:ext>
              </a:extLst>
            </p:cNvPr>
            <p:cNvCxnSpPr/>
            <p:nvPr/>
          </p:nvCxnSpPr>
          <p:spPr>
            <a:xfrm flipH="1">
              <a:off x="680001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98" name="直接连接符 97">
              <a:extLst>
                <a:ext uri="{FF2B5EF4-FFF2-40B4-BE49-F238E27FC236}">
                  <a16:creationId xmlns="" xmlns:a16="http://schemas.microsoft.com/office/drawing/2014/main" id="{337F66C9-E93E-420D-AB7F-15EC5CCA8AD7}"/>
                </a:ext>
              </a:extLst>
            </p:cNvPr>
            <p:cNvCxnSpPr/>
            <p:nvPr/>
          </p:nvCxnSpPr>
          <p:spPr>
            <a:xfrm flipH="1">
              <a:off x="764710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99" name="直接连接符 98">
              <a:extLst>
                <a:ext uri="{FF2B5EF4-FFF2-40B4-BE49-F238E27FC236}">
                  <a16:creationId xmlns="" xmlns:a16="http://schemas.microsoft.com/office/drawing/2014/main" id="{56B04897-356D-4EF8-AD76-AEFEA1E8A50E}"/>
                </a:ext>
              </a:extLst>
            </p:cNvPr>
            <p:cNvCxnSpPr/>
            <p:nvPr/>
          </p:nvCxnSpPr>
          <p:spPr>
            <a:xfrm flipH="1">
              <a:off x="849420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00" name="直接连接符 99">
              <a:extLst>
                <a:ext uri="{FF2B5EF4-FFF2-40B4-BE49-F238E27FC236}">
                  <a16:creationId xmlns="" xmlns:a16="http://schemas.microsoft.com/office/drawing/2014/main" id="{5F15F3C0-22F5-4D6A-9730-D27F1E8DCCFD}"/>
                </a:ext>
              </a:extLst>
            </p:cNvPr>
            <p:cNvCxnSpPr/>
            <p:nvPr/>
          </p:nvCxnSpPr>
          <p:spPr>
            <a:xfrm flipH="1">
              <a:off x="934129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01" name="直接连接符 100">
              <a:extLst>
                <a:ext uri="{FF2B5EF4-FFF2-40B4-BE49-F238E27FC236}">
                  <a16:creationId xmlns="" xmlns:a16="http://schemas.microsoft.com/office/drawing/2014/main" id="{93D5E4BC-0717-405A-8F39-C0F0B5F878F1}"/>
                </a:ext>
              </a:extLst>
            </p:cNvPr>
            <p:cNvCxnSpPr/>
            <p:nvPr/>
          </p:nvCxnSpPr>
          <p:spPr>
            <a:xfrm flipH="1">
              <a:off x="1018839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02" name="直接连接符 101">
              <a:extLst>
                <a:ext uri="{FF2B5EF4-FFF2-40B4-BE49-F238E27FC236}">
                  <a16:creationId xmlns="" xmlns:a16="http://schemas.microsoft.com/office/drawing/2014/main" id="{5BFCF421-D4C9-4D5A-A828-AE9349C1709D}"/>
                </a:ext>
              </a:extLst>
            </p:cNvPr>
            <p:cNvCxnSpPr/>
            <p:nvPr/>
          </p:nvCxnSpPr>
          <p:spPr>
            <a:xfrm flipH="1">
              <a:off x="1103548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03" name="直接连接符 102">
              <a:extLst>
                <a:ext uri="{FF2B5EF4-FFF2-40B4-BE49-F238E27FC236}">
                  <a16:creationId xmlns="" xmlns:a16="http://schemas.microsoft.com/office/drawing/2014/main" id="{D2E4D519-F389-4AA9-83F3-72F0DB4A9C58}"/>
                </a:ext>
              </a:extLst>
            </p:cNvPr>
            <p:cNvCxnSpPr/>
            <p:nvPr/>
          </p:nvCxnSpPr>
          <p:spPr>
            <a:xfrm flipH="1">
              <a:off x="1188258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04" name="直接连接符 103">
              <a:extLst>
                <a:ext uri="{FF2B5EF4-FFF2-40B4-BE49-F238E27FC236}">
                  <a16:creationId xmlns="" xmlns:a16="http://schemas.microsoft.com/office/drawing/2014/main" id="{C0A9C22F-F898-4E28-B3DB-2FF1AC18F102}"/>
                </a:ext>
              </a:extLst>
            </p:cNvPr>
            <p:cNvCxnSpPr/>
            <p:nvPr/>
          </p:nvCxnSpPr>
          <p:spPr>
            <a:xfrm flipH="1">
              <a:off x="1272967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05" name="直接连接符 104">
              <a:extLst>
                <a:ext uri="{FF2B5EF4-FFF2-40B4-BE49-F238E27FC236}">
                  <a16:creationId xmlns="" xmlns:a16="http://schemas.microsoft.com/office/drawing/2014/main" id="{7962A3BB-BDBB-44FB-9D0C-4200845E9C0D}"/>
                </a:ext>
              </a:extLst>
            </p:cNvPr>
            <p:cNvCxnSpPr/>
            <p:nvPr/>
          </p:nvCxnSpPr>
          <p:spPr>
            <a:xfrm flipH="1">
              <a:off x="1357677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06" name="直接连接符 105">
              <a:extLst>
                <a:ext uri="{FF2B5EF4-FFF2-40B4-BE49-F238E27FC236}">
                  <a16:creationId xmlns="" xmlns:a16="http://schemas.microsoft.com/office/drawing/2014/main" id="{F89EC5FA-8CAC-4B65-BD6F-36AD2C2EAE6F}"/>
                </a:ext>
              </a:extLst>
            </p:cNvPr>
            <p:cNvCxnSpPr/>
            <p:nvPr/>
          </p:nvCxnSpPr>
          <p:spPr>
            <a:xfrm flipH="1">
              <a:off x="1442386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07" name="直接连接符 106">
              <a:extLst>
                <a:ext uri="{FF2B5EF4-FFF2-40B4-BE49-F238E27FC236}">
                  <a16:creationId xmlns="" xmlns:a16="http://schemas.microsoft.com/office/drawing/2014/main" id="{CF0F39E0-0CA5-4E02-83E8-805BE39F2C0F}"/>
                </a:ext>
              </a:extLst>
            </p:cNvPr>
            <p:cNvCxnSpPr/>
            <p:nvPr/>
          </p:nvCxnSpPr>
          <p:spPr>
            <a:xfrm flipH="1">
              <a:off x="1527096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08" name="直接连接符 107">
              <a:extLst>
                <a:ext uri="{FF2B5EF4-FFF2-40B4-BE49-F238E27FC236}">
                  <a16:creationId xmlns="" xmlns:a16="http://schemas.microsoft.com/office/drawing/2014/main" id="{D4A60F52-2895-4652-B9FD-898AEF41BC01}"/>
                </a:ext>
              </a:extLst>
            </p:cNvPr>
            <p:cNvCxnSpPr/>
            <p:nvPr/>
          </p:nvCxnSpPr>
          <p:spPr>
            <a:xfrm flipH="1">
              <a:off x="1611806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09" name="直接连接符 108">
              <a:extLst>
                <a:ext uri="{FF2B5EF4-FFF2-40B4-BE49-F238E27FC236}">
                  <a16:creationId xmlns="" xmlns:a16="http://schemas.microsoft.com/office/drawing/2014/main" id="{0CE3FA7B-5311-48B5-AA7E-1EACBE41F82B}"/>
                </a:ext>
              </a:extLst>
            </p:cNvPr>
            <p:cNvCxnSpPr/>
            <p:nvPr/>
          </p:nvCxnSpPr>
          <p:spPr>
            <a:xfrm flipH="1">
              <a:off x="1696515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10" name="直接连接符 109">
              <a:extLst>
                <a:ext uri="{FF2B5EF4-FFF2-40B4-BE49-F238E27FC236}">
                  <a16:creationId xmlns="" xmlns:a16="http://schemas.microsoft.com/office/drawing/2014/main" id="{415B829A-9881-4015-87C3-7FE4138EBB31}"/>
                </a:ext>
              </a:extLst>
            </p:cNvPr>
            <p:cNvCxnSpPr/>
            <p:nvPr/>
          </p:nvCxnSpPr>
          <p:spPr>
            <a:xfrm flipH="1">
              <a:off x="1781225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11" name="直接连接符 110">
              <a:extLst>
                <a:ext uri="{FF2B5EF4-FFF2-40B4-BE49-F238E27FC236}">
                  <a16:creationId xmlns="" xmlns:a16="http://schemas.microsoft.com/office/drawing/2014/main" id="{ED3F39A7-4111-424A-9CF4-2D521BA1E446}"/>
                </a:ext>
              </a:extLst>
            </p:cNvPr>
            <p:cNvCxnSpPr/>
            <p:nvPr/>
          </p:nvCxnSpPr>
          <p:spPr>
            <a:xfrm flipH="1">
              <a:off x="1865934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12" name="直接连接符 111">
              <a:extLst>
                <a:ext uri="{FF2B5EF4-FFF2-40B4-BE49-F238E27FC236}">
                  <a16:creationId xmlns="" xmlns:a16="http://schemas.microsoft.com/office/drawing/2014/main" id="{A9961718-CA17-4344-92A6-38FA9BAED5C5}"/>
                </a:ext>
              </a:extLst>
            </p:cNvPr>
            <p:cNvCxnSpPr/>
            <p:nvPr/>
          </p:nvCxnSpPr>
          <p:spPr>
            <a:xfrm flipH="1">
              <a:off x="1950644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13" name="直接连接符 112">
              <a:extLst>
                <a:ext uri="{FF2B5EF4-FFF2-40B4-BE49-F238E27FC236}">
                  <a16:creationId xmlns="" xmlns:a16="http://schemas.microsoft.com/office/drawing/2014/main" id="{F378B267-4D9B-472A-B571-65EBBD8E5FA2}"/>
                </a:ext>
              </a:extLst>
            </p:cNvPr>
            <p:cNvCxnSpPr/>
            <p:nvPr/>
          </p:nvCxnSpPr>
          <p:spPr>
            <a:xfrm flipH="1">
              <a:off x="2035353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14" name="直接连接符 113">
              <a:extLst>
                <a:ext uri="{FF2B5EF4-FFF2-40B4-BE49-F238E27FC236}">
                  <a16:creationId xmlns="" xmlns:a16="http://schemas.microsoft.com/office/drawing/2014/main" id="{18B48AC4-C79C-4BCF-AA44-9F64A00A53B3}"/>
                </a:ext>
              </a:extLst>
            </p:cNvPr>
            <p:cNvCxnSpPr/>
            <p:nvPr/>
          </p:nvCxnSpPr>
          <p:spPr>
            <a:xfrm flipH="1">
              <a:off x="2120063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15" name="直接连接符 114">
              <a:extLst>
                <a:ext uri="{FF2B5EF4-FFF2-40B4-BE49-F238E27FC236}">
                  <a16:creationId xmlns="" xmlns:a16="http://schemas.microsoft.com/office/drawing/2014/main" id="{CF863B78-A29C-4C91-9032-A8A6536F9258}"/>
                </a:ext>
              </a:extLst>
            </p:cNvPr>
            <p:cNvCxnSpPr/>
            <p:nvPr/>
          </p:nvCxnSpPr>
          <p:spPr>
            <a:xfrm flipH="1">
              <a:off x="2204772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16" name="直接连接符 115">
              <a:extLst>
                <a:ext uri="{FF2B5EF4-FFF2-40B4-BE49-F238E27FC236}">
                  <a16:creationId xmlns="" xmlns:a16="http://schemas.microsoft.com/office/drawing/2014/main" id="{D8B8A391-5203-48B0-B026-C8683550FEC2}"/>
                </a:ext>
              </a:extLst>
            </p:cNvPr>
            <p:cNvCxnSpPr/>
            <p:nvPr/>
          </p:nvCxnSpPr>
          <p:spPr>
            <a:xfrm flipH="1">
              <a:off x="2289482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17" name="直接连接符 116">
              <a:extLst>
                <a:ext uri="{FF2B5EF4-FFF2-40B4-BE49-F238E27FC236}">
                  <a16:creationId xmlns="" xmlns:a16="http://schemas.microsoft.com/office/drawing/2014/main" id="{4AFA5F9B-91F4-445A-BA3D-AC3C4E9CD32F}"/>
                </a:ext>
              </a:extLst>
            </p:cNvPr>
            <p:cNvCxnSpPr/>
            <p:nvPr/>
          </p:nvCxnSpPr>
          <p:spPr>
            <a:xfrm flipH="1">
              <a:off x="2374191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18" name="直接连接符 117">
              <a:extLst>
                <a:ext uri="{FF2B5EF4-FFF2-40B4-BE49-F238E27FC236}">
                  <a16:creationId xmlns="" xmlns:a16="http://schemas.microsoft.com/office/drawing/2014/main" id="{608A5336-0382-4470-B5B6-12ED94BF8076}"/>
                </a:ext>
              </a:extLst>
            </p:cNvPr>
            <p:cNvCxnSpPr/>
            <p:nvPr/>
          </p:nvCxnSpPr>
          <p:spPr>
            <a:xfrm flipH="1">
              <a:off x="2458901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19" name="直接连接符 118">
              <a:extLst>
                <a:ext uri="{FF2B5EF4-FFF2-40B4-BE49-F238E27FC236}">
                  <a16:creationId xmlns="" xmlns:a16="http://schemas.microsoft.com/office/drawing/2014/main" id="{12F67CA2-F767-41E3-A12F-A7E96C2B7E16}"/>
                </a:ext>
              </a:extLst>
            </p:cNvPr>
            <p:cNvCxnSpPr/>
            <p:nvPr/>
          </p:nvCxnSpPr>
          <p:spPr>
            <a:xfrm flipH="1">
              <a:off x="2543610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20" name="直接连接符 119">
              <a:extLst>
                <a:ext uri="{FF2B5EF4-FFF2-40B4-BE49-F238E27FC236}">
                  <a16:creationId xmlns="" xmlns:a16="http://schemas.microsoft.com/office/drawing/2014/main" id="{D35EDF5F-7896-4ECC-ACBE-F3852D04A65E}"/>
                </a:ext>
              </a:extLst>
            </p:cNvPr>
            <p:cNvCxnSpPr/>
            <p:nvPr/>
          </p:nvCxnSpPr>
          <p:spPr>
            <a:xfrm flipH="1">
              <a:off x="2628320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21" name="直接连接符 120">
              <a:extLst>
                <a:ext uri="{FF2B5EF4-FFF2-40B4-BE49-F238E27FC236}">
                  <a16:creationId xmlns="" xmlns:a16="http://schemas.microsoft.com/office/drawing/2014/main" id="{E771C428-49D0-48F4-A51C-3CE626F883E7}"/>
                </a:ext>
              </a:extLst>
            </p:cNvPr>
            <p:cNvCxnSpPr/>
            <p:nvPr/>
          </p:nvCxnSpPr>
          <p:spPr>
            <a:xfrm flipH="1">
              <a:off x="2713029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22" name="直接连接符 121">
              <a:extLst>
                <a:ext uri="{FF2B5EF4-FFF2-40B4-BE49-F238E27FC236}">
                  <a16:creationId xmlns="" xmlns:a16="http://schemas.microsoft.com/office/drawing/2014/main" id="{EF1C916E-F149-4327-9C13-59E04C02CD9E}"/>
                </a:ext>
              </a:extLst>
            </p:cNvPr>
            <p:cNvCxnSpPr/>
            <p:nvPr/>
          </p:nvCxnSpPr>
          <p:spPr>
            <a:xfrm flipH="1">
              <a:off x="2797739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23" name="直接连接符 122">
              <a:extLst>
                <a:ext uri="{FF2B5EF4-FFF2-40B4-BE49-F238E27FC236}">
                  <a16:creationId xmlns="" xmlns:a16="http://schemas.microsoft.com/office/drawing/2014/main" id="{BA8C6DFD-7E76-4B6B-A548-9D96997B9613}"/>
                </a:ext>
              </a:extLst>
            </p:cNvPr>
            <p:cNvCxnSpPr/>
            <p:nvPr/>
          </p:nvCxnSpPr>
          <p:spPr>
            <a:xfrm flipH="1">
              <a:off x="2882448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24" name="直接连接符 123">
              <a:extLst>
                <a:ext uri="{FF2B5EF4-FFF2-40B4-BE49-F238E27FC236}">
                  <a16:creationId xmlns="" xmlns:a16="http://schemas.microsoft.com/office/drawing/2014/main" id="{9676B32B-041C-46D0-853D-02584CDEB264}"/>
                </a:ext>
              </a:extLst>
            </p:cNvPr>
            <p:cNvCxnSpPr/>
            <p:nvPr/>
          </p:nvCxnSpPr>
          <p:spPr>
            <a:xfrm flipH="1">
              <a:off x="2967158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25" name="直接连接符 124">
              <a:extLst>
                <a:ext uri="{FF2B5EF4-FFF2-40B4-BE49-F238E27FC236}">
                  <a16:creationId xmlns="" xmlns:a16="http://schemas.microsoft.com/office/drawing/2014/main" id="{57FC143D-F19F-4FC8-A10A-27AEDABC20FA}"/>
                </a:ext>
              </a:extLst>
            </p:cNvPr>
            <p:cNvCxnSpPr/>
            <p:nvPr/>
          </p:nvCxnSpPr>
          <p:spPr>
            <a:xfrm flipH="1">
              <a:off x="3051868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26" name="直接连接符 125">
              <a:extLst>
                <a:ext uri="{FF2B5EF4-FFF2-40B4-BE49-F238E27FC236}">
                  <a16:creationId xmlns="" xmlns:a16="http://schemas.microsoft.com/office/drawing/2014/main" id="{56B98A48-663C-4E10-8844-4AED71B36C1A}"/>
                </a:ext>
              </a:extLst>
            </p:cNvPr>
            <p:cNvCxnSpPr/>
            <p:nvPr/>
          </p:nvCxnSpPr>
          <p:spPr>
            <a:xfrm flipH="1">
              <a:off x="3136577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27" name="直接连接符 126">
              <a:extLst>
                <a:ext uri="{FF2B5EF4-FFF2-40B4-BE49-F238E27FC236}">
                  <a16:creationId xmlns="" xmlns:a16="http://schemas.microsoft.com/office/drawing/2014/main" id="{232B386C-28F4-4702-892A-3AB03EB11DDA}"/>
                </a:ext>
              </a:extLst>
            </p:cNvPr>
            <p:cNvCxnSpPr/>
            <p:nvPr/>
          </p:nvCxnSpPr>
          <p:spPr>
            <a:xfrm flipH="1">
              <a:off x="3221287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28" name="直接连接符 127">
              <a:extLst>
                <a:ext uri="{FF2B5EF4-FFF2-40B4-BE49-F238E27FC236}">
                  <a16:creationId xmlns="" xmlns:a16="http://schemas.microsoft.com/office/drawing/2014/main" id="{9D4492E0-5858-4DC7-A713-1C4786248282}"/>
                </a:ext>
              </a:extLst>
            </p:cNvPr>
            <p:cNvCxnSpPr/>
            <p:nvPr/>
          </p:nvCxnSpPr>
          <p:spPr>
            <a:xfrm flipH="1">
              <a:off x="3305996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29" name="直接连接符 128">
              <a:extLst>
                <a:ext uri="{FF2B5EF4-FFF2-40B4-BE49-F238E27FC236}">
                  <a16:creationId xmlns="" xmlns:a16="http://schemas.microsoft.com/office/drawing/2014/main" id="{ACD4E564-3C79-4A06-B9BF-19D6F8CD6634}"/>
                </a:ext>
              </a:extLst>
            </p:cNvPr>
            <p:cNvCxnSpPr/>
            <p:nvPr/>
          </p:nvCxnSpPr>
          <p:spPr>
            <a:xfrm flipH="1">
              <a:off x="3390706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30" name="直接连接符 129">
              <a:extLst>
                <a:ext uri="{FF2B5EF4-FFF2-40B4-BE49-F238E27FC236}">
                  <a16:creationId xmlns="" xmlns:a16="http://schemas.microsoft.com/office/drawing/2014/main" id="{D0C7ECBF-EC3C-4AB8-8A7B-2E5E2E745FDD}"/>
                </a:ext>
              </a:extLst>
            </p:cNvPr>
            <p:cNvCxnSpPr/>
            <p:nvPr/>
          </p:nvCxnSpPr>
          <p:spPr>
            <a:xfrm flipH="1">
              <a:off x="3475415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31" name="直接连接符 130">
              <a:extLst>
                <a:ext uri="{FF2B5EF4-FFF2-40B4-BE49-F238E27FC236}">
                  <a16:creationId xmlns="" xmlns:a16="http://schemas.microsoft.com/office/drawing/2014/main" id="{7283F48A-2477-4EF9-B65D-320A0FC4D68B}"/>
                </a:ext>
              </a:extLst>
            </p:cNvPr>
            <p:cNvCxnSpPr/>
            <p:nvPr/>
          </p:nvCxnSpPr>
          <p:spPr>
            <a:xfrm flipH="1">
              <a:off x="3560125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32" name="直接连接符 131">
              <a:extLst>
                <a:ext uri="{FF2B5EF4-FFF2-40B4-BE49-F238E27FC236}">
                  <a16:creationId xmlns="" xmlns:a16="http://schemas.microsoft.com/office/drawing/2014/main" id="{11CA4EB9-3D05-4970-8F52-1D2E4C31792D}"/>
                </a:ext>
              </a:extLst>
            </p:cNvPr>
            <p:cNvCxnSpPr/>
            <p:nvPr/>
          </p:nvCxnSpPr>
          <p:spPr>
            <a:xfrm flipH="1">
              <a:off x="3729544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33" name="直接连接符 132">
              <a:extLst>
                <a:ext uri="{FF2B5EF4-FFF2-40B4-BE49-F238E27FC236}">
                  <a16:creationId xmlns="" xmlns:a16="http://schemas.microsoft.com/office/drawing/2014/main" id="{3AF377FB-FD87-478D-816B-21FC78AA97C6}"/>
                </a:ext>
              </a:extLst>
            </p:cNvPr>
            <p:cNvCxnSpPr/>
            <p:nvPr/>
          </p:nvCxnSpPr>
          <p:spPr>
            <a:xfrm flipH="1">
              <a:off x="3644834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34" name="直接连接符 133">
              <a:extLst>
                <a:ext uri="{FF2B5EF4-FFF2-40B4-BE49-F238E27FC236}">
                  <a16:creationId xmlns="" xmlns:a16="http://schemas.microsoft.com/office/drawing/2014/main" id="{062D0BBA-8FF9-4289-8BCD-3C0F9A72EBB2}"/>
                </a:ext>
              </a:extLst>
            </p:cNvPr>
            <p:cNvCxnSpPr/>
            <p:nvPr/>
          </p:nvCxnSpPr>
          <p:spPr>
            <a:xfrm flipH="1">
              <a:off x="3814253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35" name="直接连接符 134">
              <a:extLst>
                <a:ext uri="{FF2B5EF4-FFF2-40B4-BE49-F238E27FC236}">
                  <a16:creationId xmlns="" xmlns:a16="http://schemas.microsoft.com/office/drawing/2014/main" id="{08EE2095-E542-457E-9B73-4D3CD0A4F0E6}"/>
                </a:ext>
              </a:extLst>
            </p:cNvPr>
            <p:cNvCxnSpPr/>
            <p:nvPr/>
          </p:nvCxnSpPr>
          <p:spPr>
            <a:xfrm flipH="1">
              <a:off x="3898963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36" name="直接连接符 135">
              <a:extLst>
                <a:ext uri="{FF2B5EF4-FFF2-40B4-BE49-F238E27FC236}">
                  <a16:creationId xmlns="" xmlns:a16="http://schemas.microsoft.com/office/drawing/2014/main" id="{29DDC6F9-14F4-497D-9D06-B33103E270B6}"/>
                </a:ext>
              </a:extLst>
            </p:cNvPr>
            <p:cNvCxnSpPr/>
            <p:nvPr/>
          </p:nvCxnSpPr>
          <p:spPr>
            <a:xfrm flipH="1">
              <a:off x="3983672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37" name="直接连接符 136">
              <a:extLst>
                <a:ext uri="{FF2B5EF4-FFF2-40B4-BE49-F238E27FC236}">
                  <a16:creationId xmlns="" xmlns:a16="http://schemas.microsoft.com/office/drawing/2014/main" id="{32E65607-AA9E-41F3-A741-181870FF7591}"/>
                </a:ext>
              </a:extLst>
            </p:cNvPr>
            <p:cNvCxnSpPr/>
            <p:nvPr/>
          </p:nvCxnSpPr>
          <p:spPr>
            <a:xfrm flipH="1">
              <a:off x="4068382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38" name="直接连接符 137">
              <a:extLst>
                <a:ext uri="{FF2B5EF4-FFF2-40B4-BE49-F238E27FC236}">
                  <a16:creationId xmlns="" xmlns:a16="http://schemas.microsoft.com/office/drawing/2014/main" id="{9851F743-15CD-4196-952E-EC2A25A60C39}"/>
                </a:ext>
              </a:extLst>
            </p:cNvPr>
            <p:cNvCxnSpPr/>
            <p:nvPr/>
          </p:nvCxnSpPr>
          <p:spPr>
            <a:xfrm flipH="1">
              <a:off x="4153091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39" name="直接连接符 138">
              <a:extLst>
                <a:ext uri="{FF2B5EF4-FFF2-40B4-BE49-F238E27FC236}">
                  <a16:creationId xmlns="" xmlns:a16="http://schemas.microsoft.com/office/drawing/2014/main" id="{19AD41AB-E5E3-4EB6-9AB1-114DE5C3941D}"/>
                </a:ext>
              </a:extLst>
            </p:cNvPr>
            <p:cNvCxnSpPr/>
            <p:nvPr/>
          </p:nvCxnSpPr>
          <p:spPr>
            <a:xfrm flipH="1">
              <a:off x="4237801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40" name="直接连接符 139">
              <a:extLst>
                <a:ext uri="{FF2B5EF4-FFF2-40B4-BE49-F238E27FC236}">
                  <a16:creationId xmlns="" xmlns:a16="http://schemas.microsoft.com/office/drawing/2014/main" id="{68694CAF-9EA9-40C6-AEE1-AB336D8CD45B}"/>
                </a:ext>
              </a:extLst>
            </p:cNvPr>
            <p:cNvCxnSpPr/>
            <p:nvPr/>
          </p:nvCxnSpPr>
          <p:spPr>
            <a:xfrm flipH="1">
              <a:off x="4322510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41" name="直接连接符 140">
              <a:extLst>
                <a:ext uri="{FF2B5EF4-FFF2-40B4-BE49-F238E27FC236}">
                  <a16:creationId xmlns="" xmlns:a16="http://schemas.microsoft.com/office/drawing/2014/main" id="{5672FEC0-27A7-4A43-873D-1170E8B82577}"/>
                </a:ext>
              </a:extLst>
            </p:cNvPr>
            <p:cNvCxnSpPr/>
            <p:nvPr/>
          </p:nvCxnSpPr>
          <p:spPr>
            <a:xfrm flipH="1">
              <a:off x="4407220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42" name="直接连接符 141">
              <a:extLst>
                <a:ext uri="{FF2B5EF4-FFF2-40B4-BE49-F238E27FC236}">
                  <a16:creationId xmlns="" xmlns:a16="http://schemas.microsoft.com/office/drawing/2014/main" id="{E0D591DE-B148-47E3-9EA4-94EC26C5CAEF}"/>
                </a:ext>
              </a:extLst>
            </p:cNvPr>
            <p:cNvCxnSpPr/>
            <p:nvPr/>
          </p:nvCxnSpPr>
          <p:spPr>
            <a:xfrm flipH="1">
              <a:off x="4491930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  <p:cxnSp>
          <p:nvCxnSpPr>
            <p:cNvPr id="143" name="直接连接符 142">
              <a:extLst>
                <a:ext uri="{FF2B5EF4-FFF2-40B4-BE49-F238E27FC236}">
                  <a16:creationId xmlns="" xmlns:a16="http://schemas.microsoft.com/office/drawing/2014/main" id="{07B75650-5727-459D-821A-7E38FDF1C7D1}"/>
                </a:ext>
              </a:extLst>
            </p:cNvPr>
            <p:cNvCxnSpPr/>
            <p:nvPr/>
          </p:nvCxnSpPr>
          <p:spPr>
            <a:xfrm flipH="1">
              <a:off x="4576639" y="6196546"/>
              <a:ext cx="84675" cy="114300"/>
            </a:xfrm>
            <a:prstGeom prst="line">
              <a:avLst/>
            </a:prstGeom>
            <a:ln>
              <a:solidFill>
                <a:srgbClr val="EEEAE6">
                  <a:alpha val="40000"/>
                </a:srgbClr>
              </a:solidFill>
            </a:ln>
          </p:spPr>
        </p:cxnSp>
      </p:grpSp>
      <p:sp>
        <p:nvSpPr>
          <p:cNvPr id="416" name="文本占位符 24">
            <a:extLst>
              <a:ext uri="{FF2B5EF4-FFF2-40B4-BE49-F238E27FC236}">
                <a16:creationId xmlns="" xmlns:a16="http://schemas.microsoft.com/office/drawing/2014/main" id="{CD455566-3954-4AC5-9889-41073E773D9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487987" y="2856485"/>
            <a:ext cx="5216027" cy="757130"/>
          </a:xfr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377"/>
            <a:r>
              <a:rPr lang="zh-CN" altLang="en-US" dirty="0"/>
              <a:t>请输入您的标题</a:t>
            </a:r>
          </a:p>
        </p:txBody>
      </p:sp>
      <p:sp>
        <p:nvSpPr>
          <p:cNvPr id="418" name="文本占位符 24">
            <a:extLst>
              <a:ext uri="{FF2B5EF4-FFF2-40B4-BE49-F238E27FC236}">
                <a16:creationId xmlns="" xmlns:a16="http://schemas.microsoft.com/office/drawing/2014/main" id="{D5839709-725E-4F4C-B3F0-3C57F2F6566D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487987" y="3551941"/>
            <a:ext cx="5216027" cy="369332"/>
          </a:xfrm>
          <a:noFill/>
        </p:spPr>
        <p:txBody>
          <a:bodyPr wrap="square" rtlCol="0">
            <a:spAutoFit/>
          </a:bodyPr>
          <a:lstStyle>
            <a:lvl1pPr marL="0" indent="0" algn="ctr" defTabSz="914377">
              <a:buNone/>
              <a:defRPr lang="zh-CN" altLang="en-US" sz="20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lvl="0" defTabSz="914377"/>
            <a:r>
              <a:rPr lang="en-US" altLang="zh-CN" dirty="0"/>
              <a:t>Please Enter Your Title Here</a:t>
            </a:r>
          </a:p>
        </p:txBody>
      </p:sp>
      <p:sp>
        <p:nvSpPr>
          <p:cNvPr id="419" name="文本占位符 24">
            <a:extLst>
              <a:ext uri="{FF2B5EF4-FFF2-40B4-BE49-F238E27FC236}">
                <a16:creationId xmlns="" xmlns:a16="http://schemas.microsoft.com/office/drawing/2014/main" id="{55699180-5320-4DDD-BFBA-658D9CAA906A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787229" y="1479379"/>
            <a:ext cx="2617542" cy="2003625"/>
          </a:xfrm>
          <a:noFill/>
          <a:effectLst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13800" dirty="0">
                <a:gradFill>
                  <a:gsLst>
                    <a:gs pos="75000">
                      <a:schemeClr val="bg1">
                        <a:alpha val="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Impact" panose="020B0806030902050204" pitchFamily="34" charset="0"/>
                <a:cs typeface="Arial" panose="020B0604020202020204" pitchFamily="34" charset="0"/>
              </a:defRPr>
            </a:lvl1pPr>
          </a:lstStyle>
          <a:p>
            <a:pPr marL="0" lvl="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21" name="矩形 420">
            <a:extLst>
              <a:ext uri="{FF2B5EF4-FFF2-40B4-BE49-F238E27FC236}">
                <a16:creationId xmlns="" xmlns:a16="http://schemas.microsoft.com/office/drawing/2014/main" id="{1D706C8E-7A34-452C-BAAD-00E5E0303B26}"/>
              </a:ext>
            </a:extLst>
          </p:cNvPr>
          <p:cNvSpPr/>
          <p:nvPr userDrawn="1"/>
        </p:nvSpPr>
        <p:spPr>
          <a:xfrm rot="2132395">
            <a:off x="-302124" y="955882"/>
            <a:ext cx="5269752" cy="1545145"/>
          </a:xfrm>
          <a:prstGeom prst="rect">
            <a:avLst/>
          </a:prstGeom>
          <a:gradFill>
            <a:gsLst>
              <a:gs pos="100000">
                <a:srgbClr val="BC1D2D">
                  <a:alpha val="0"/>
                </a:srgbClr>
              </a:gs>
              <a:gs pos="52700">
                <a:srgbClr val="CD362D"/>
              </a:gs>
              <a:gs pos="0">
                <a:schemeClr val="accent2">
                  <a:alpha val="0"/>
                </a:schemeClr>
              </a:gs>
            </a:gsLst>
            <a:lin ang="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prstClr val="white"/>
                </a:solidFill>
              </a:ln>
              <a:solidFill>
                <a:srgbClr val="82318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2" name="矩形 421">
            <a:extLst>
              <a:ext uri="{FF2B5EF4-FFF2-40B4-BE49-F238E27FC236}">
                <a16:creationId xmlns="" xmlns:a16="http://schemas.microsoft.com/office/drawing/2014/main" id="{A2FD9D0B-CD02-43B7-AE4D-598BFD4274FA}"/>
              </a:ext>
            </a:extLst>
          </p:cNvPr>
          <p:cNvSpPr/>
          <p:nvPr userDrawn="1"/>
        </p:nvSpPr>
        <p:spPr>
          <a:xfrm rot="19467605" flipH="1">
            <a:off x="7224373" y="955882"/>
            <a:ext cx="5269752" cy="1545145"/>
          </a:xfrm>
          <a:prstGeom prst="rect">
            <a:avLst/>
          </a:prstGeom>
          <a:gradFill>
            <a:gsLst>
              <a:gs pos="100000">
                <a:srgbClr val="BC1D2D">
                  <a:alpha val="0"/>
                </a:srgbClr>
              </a:gs>
              <a:gs pos="52700">
                <a:srgbClr val="CD362D"/>
              </a:gs>
              <a:gs pos="0">
                <a:schemeClr val="accent2">
                  <a:alpha val="0"/>
                </a:schemeClr>
              </a:gs>
            </a:gsLst>
            <a:lin ang="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prstClr val="white"/>
                </a:solidFill>
              </a:ln>
              <a:solidFill>
                <a:srgbClr val="82318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912" y="4860110"/>
            <a:ext cx="5095962" cy="144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0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F8C7BA4-5767-46E2-8F82-72DD2EAD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582"/>
            <a:ext cx="8833176" cy="556581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B3F4F871-5A92-44F6-9D6B-C9D7C1A3E762}"/>
              </a:ext>
            </a:extLst>
          </p:cNvPr>
          <p:cNvGrpSpPr/>
          <p:nvPr userDrawn="1"/>
        </p:nvGrpSpPr>
        <p:grpSpPr>
          <a:xfrm>
            <a:off x="-31973" y="6414350"/>
            <a:ext cx="9656823" cy="114300"/>
            <a:chOff x="-111800" y="6407270"/>
            <a:chExt cx="9656823" cy="114300"/>
          </a:xfrm>
        </p:grpSpPr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A7B68A8C-D005-4708-B0B0-768C32BDC02B}"/>
                </a:ext>
              </a:extLst>
            </p:cNvPr>
            <p:cNvCxnSpPr/>
            <p:nvPr/>
          </p:nvCxnSpPr>
          <p:spPr>
            <a:xfrm flipH="1">
              <a:off x="-111800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980092EA-A1D1-429A-B207-FA82A98C532E}"/>
                </a:ext>
              </a:extLst>
            </p:cNvPr>
            <p:cNvCxnSpPr/>
            <p:nvPr/>
          </p:nvCxnSpPr>
          <p:spPr>
            <a:xfrm flipH="1">
              <a:off x="-27090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DA092EDC-D762-496D-85F8-2D8E4D5A6076}"/>
                </a:ext>
              </a:extLst>
            </p:cNvPr>
            <p:cNvCxnSpPr/>
            <p:nvPr/>
          </p:nvCxnSpPr>
          <p:spPr>
            <a:xfrm flipH="1">
              <a:off x="57619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="" xmlns:a16="http://schemas.microsoft.com/office/drawing/2014/main" id="{D8286070-A7AB-48A5-977C-727D70AEB757}"/>
                </a:ext>
              </a:extLst>
            </p:cNvPr>
            <p:cNvCxnSpPr/>
            <p:nvPr/>
          </p:nvCxnSpPr>
          <p:spPr>
            <a:xfrm flipH="1">
              <a:off x="142329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="" xmlns:a16="http://schemas.microsoft.com/office/drawing/2014/main" id="{13A31DE8-03DC-413B-9D20-E6358FA5E8D1}"/>
                </a:ext>
              </a:extLst>
            </p:cNvPr>
            <p:cNvCxnSpPr/>
            <p:nvPr/>
          </p:nvCxnSpPr>
          <p:spPr>
            <a:xfrm flipH="1">
              <a:off x="227038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49EE10AC-C002-4F47-9C5D-71A482E23ABF}"/>
                </a:ext>
              </a:extLst>
            </p:cNvPr>
            <p:cNvCxnSpPr/>
            <p:nvPr/>
          </p:nvCxnSpPr>
          <p:spPr>
            <a:xfrm flipH="1">
              <a:off x="311748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F4EA828F-9A65-4D6B-AE72-745A1A52E049}"/>
                </a:ext>
              </a:extLst>
            </p:cNvPr>
            <p:cNvCxnSpPr/>
            <p:nvPr/>
          </p:nvCxnSpPr>
          <p:spPr>
            <a:xfrm flipH="1">
              <a:off x="396457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E620E43A-1B09-4428-A059-AAEAF4312657}"/>
                </a:ext>
              </a:extLst>
            </p:cNvPr>
            <p:cNvCxnSpPr/>
            <p:nvPr/>
          </p:nvCxnSpPr>
          <p:spPr>
            <a:xfrm flipH="1">
              <a:off x="481167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="" xmlns:a16="http://schemas.microsoft.com/office/drawing/2014/main" id="{A8718455-878F-4164-AC29-8BA39BFDD736}"/>
                </a:ext>
              </a:extLst>
            </p:cNvPr>
            <p:cNvCxnSpPr/>
            <p:nvPr/>
          </p:nvCxnSpPr>
          <p:spPr>
            <a:xfrm flipH="1">
              <a:off x="565876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="" xmlns:a16="http://schemas.microsoft.com/office/drawing/2014/main" id="{9B480848-4B01-4257-86B2-251A7450CFC3}"/>
                </a:ext>
              </a:extLst>
            </p:cNvPr>
            <p:cNvCxnSpPr/>
            <p:nvPr/>
          </p:nvCxnSpPr>
          <p:spPr>
            <a:xfrm flipH="1">
              <a:off x="650586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="" xmlns:a16="http://schemas.microsoft.com/office/drawing/2014/main" id="{2A01C48B-00AC-4FE8-8E5F-A73DDC7C7E00}"/>
                </a:ext>
              </a:extLst>
            </p:cNvPr>
            <p:cNvCxnSpPr/>
            <p:nvPr/>
          </p:nvCxnSpPr>
          <p:spPr>
            <a:xfrm flipH="1">
              <a:off x="735295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="" xmlns:a16="http://schemas.microsoft.com/office/drawing/2014/main" id="{4FBFC87E-02EC-4727-986E-1E6DB5200770}"/>
                </a:ext>
              </a:extLst>
            </p:cNvPr>
            <p:cNvCxnSpPr/>
            <p:nvPr/>
          </p:nvCxnSpPr>
          <p:spPr>
            <a:xfrm flipH="1">
              <a:off x="820005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="" xmlns:a16="http://schemas.microsoft.com/office/drawing/2014/main" id="{BA3C80D6-E531-4FDC-AFC0-E41DDB10BF14}"/>
                </a:ext>
              </a:extLst>
            </p:cNvPr>
            <p:cNvCxnSpPr/>
            <p:nvPr/>
          </p:nvCxnSpPr>
          <p:spPr>
            <a:xfrm flipH="1">
              <a:off x="904715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="" xmlns:a16="http://schemas.microsoft.com/office/drawing/2014/main" id="{6E731E9D-58C0-42B8-8B6A-1EE659D5FC69}"/>
                </a:ext>
              </a:extLst>
            </p:cNvPr>
            <p:cNvCxnSpPr/>
            <p:nvPr/>
          </p:nvCxnSpPr>
          <p:spPr>
            <a:xfrm flipH="1">
              <a:off x="989424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="" xmlns:a16="http://schemas.microsoft.com/office/drawing/2014/main" id="{2027EB06-7CA5-4360-B120-49870E752123}"/>
                </a:ext>
              </a:extLst>
            </p:cNvPr>
            <p:cNvCxnSpPr/>
            <p:nvPr/>
          </p:nvCxnSpPr>
          <p:spPr>
            <a:xfrm flipH="1">
              <a:off x="1074134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="" xmlns:a16="http://schemas.microsoft.com/office/drawing/2014/main" id="{25B8D09A-A1C5-42E2-BCA4-2321C25BE875}"/>
                </a:ext>
              </a:extLst>
            </p:cNvPr>
            <p:cNvCxnSpPr/>
            <p:nvPr/>
          </p:nvCxnSpPr>
          <p:spPr>
            <a:xfrm flipH="1">
              <a:off x="1158843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="" xmlns:a16="http://schemas.microsoft.com/office/drawing/2014/main" id="{634B45FE-1B36-4F75-A3D0-FF30B14062A5}"/>
                </a:ext>
              </a:extLst>
            </p:cNvPr>
            <p:cNvCxnSpPr/>
            <p:nvPr/>
          </p:nvCxnSpPr>
          <p:spPr>
            <a:xfrm flipH="1">
              <a:off x="1243553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="" xmlns:a16="http://schemas.microsoft.com/office/drawing/2014/main" id="{728110C4-543F-49CE-BB48-ACBC65E99063}"/>
                </a:ext>
              </a:extLst>
            </p:cNvPr>
            <p:cNvCxnSpPr/>
            <p:nvPr/>
          </p:nvCxnSpPr>
          <p:spPr>
            <a:xfrm flipH="1">
              <a:off x="1328262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="" xmlns:a16="http://schemas.microsoft.com/office/drawing/2014/main" id="{5FA2DCAE-BEB7-403A-B361-010CDAEC87C7}"/>
                </a:ext>
              </a:extLst>
            </p:cNvPr>
            <p:cNvCxnSpPr/>
            <p:nvPr/>
          </p:nvCxnSpPr>
          <p:spPr>
            <a:xfrm flipH="1">
              <a:off x="1412972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="" xmlns:a16="http://schemas.microsoft.com/office/drawing/2014/main" id="{EE7A8624-EED6-46DC-87EA-95A8970A53E3}"/>
                </a:ext>
              </a:extLst>
            </p:cNvPr>
            <p:cNvCxnSpPr/>
            <p:nvPr/>
          </p:nvCxnSpPr>
          <p:spPr>
            <a:xfrm flipH="1">
              <a:off x="1497681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="" xmlns:a16="http://schemas.microsoft.com/office/drawing/2014/main" id="{F9EDB029-7339-4BB7-9EB4-05226D30D406}"/>
                </a:ext>
              </a:extLst>
            </p:cNvPr>
            <p:cNvCxnSpPr/>
            <p:nvPr/>
          </p:nvCxnSpPr>
          <p:spPr>
            <a:xfrm flipH="1">
              <a:off x="1582391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="" xmlns:a16="http://schemas.microsoft.com/office/drawing/2014/main" id="{9CC0BF55-5A86-4AEC-9BAF-3EB057D4B7EC}"/>
                </a:ext>
              </a:extLst>
            </p:cNvPr>
            <p:cNvCxnSpPr/>
            <p:nvPr/>
          </p:nvCxnSpPr>
          <p:spPr>
            <a:xfrm flipH="1">
              <a:off x="1667100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="" xmlns:a16="http://schemas.microsoft.com/office/drawing/2014/main" id="{8DFF9C72-75EF-4511-9F1D-427E6B6E5B56}"/>
                </a:ext>
              </a:extLst>
            </p:cNvPr>
            <p:cNvCxnSpPr/>
            <p:nvPr/>
          </p:nvCxnSpPr>
          <p:spPr>
            <a:xfrm flipH="1">
              <a:off x="1751810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="" xmlns:a16="http://schemas.microsoft.com/office/drawing/2014/main" id="{2A17DBA9-8CA0-4EF7-92BF-5E8AADE7FA41}"/>
                </a:ext>
              </a:extLst>
            </p:cNvPr>
            <p:cNvCxnSpPr/>
            <p:nvPr/>
          </p:nvCxnSpPr>
          <p:spPr>
            <a:xfrm flipH="1">
              <a:off x="1836519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="" xmlns:a16="http://schemas.microsoft.com/office/drawing/2014/main" id="{386C5EAB-EDD6-41BE-BAD9-B432CDD06AD6}"/>
                </a:ext>
              </a:extLst>
            </p:cNvPr>
            <p:cNvCxnSpPr/>
            <p:nvPr/>
          </p:nvCxnSpPr>
          <p:spPr>
            <a:xfrm flipH="1">
              <a:off x="1921229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="" xmlns:a16="http://schemas.microsoft.com/office/drawing/2014/main" id="{21817521-CBD8-47A5-A8C3-044D4C70F682}"/>
                </a:ext>
              </a:extLst>
            </p:cNvPr>
            <p:cNvCxnSpPr/>
            <p:nvPr/>
          </p:nvCxnSpPr>
          <p:spPr>
            <a:xfrm flipH="1">
              <a:off x="2005938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="" xmlns:a16="http://schemas.microsoft.com/office/drawing/2014/main" id="{33425327-5B7A-46EE-A40C-2ADDD7EF33CD}"/>
                </a:ext>
              </a:extLst>
            </p:cNvPr>
            <p:cNvCxnSpPr/>
            <p:nvPr/>
          </p:nvCxnSpPr>
          <p:spPr>
            <a:xfrm flipH="1">
              <a:off x="2090648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="" xmlns:a16="http://schemas.microsoft.com/office/drawing/2014/main" id="{D13AD417-9DD8-4B7B-AC71-BBC3252277AF}"/>
                </a:ext>
              </a:extLst>
            </p:cNvPr>
            <p:cNvCxnSpPr/>
            <p:nvPr/>
          </p:nvCxnSpPr>
          <p:spPr>
            <a:xfrm flipH="1">
              <a:off x="2175357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="" xmlns:a16="http://schemas.microsoft.com/office/drawing/2014/main" id="{D65C1C2E-668C-4567-95AE-08BCB3EA649B}"/>
                </a:ext>
              </a:extLst>
            </p:cNvPr>
            <p:cNvCxnSpPr/>
            <p:nvPr/>
          </p:nvCxnSpPr>
          <p:spPr>
            <a:xfrm flipH="1">
              <a:off x="2260067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="" xmlns:a16="http://schemas.microsoft.com/office/drawing/2014/main" id="{EB1726CD-2B21-4B9F-B6EB-852C093C8677}"/>
                </a:ext>
              </a:extLst>
            </p:cNvPr>
            <p:cNvCxnSpPr/>
            <p:nvPr/>
          </p:nvCxnSpPr>
          <p:spPr>
            <a:xfrm flipH="1">
              <a:off x="2344777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="" xmlns:a16="http://schemas.microsoft.com/office/drawing/2014/main" id="{B7B7F30C-E771-484D-A806-1B00DFBE35E5}"/>
                </a:ext>
              </a:extLst>
            </p:cNvPr>
            <p:cNvCxnSpPr/>
            <p:nvPr/>
          </p:nvCxnSpPr>
          <p:spPr>
            <a:xfrm flipH="1">
              <a:off x="2429486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="" xmlns:a16="http://schemas.microsoft.com/office/drawing/2014/main" id="{10630179-A118-4DE8-888E-2314A02D19F7}"/>
                </a:ext>
              </a:extLst>
            </p:cNvPr>
            <p:cNvCxnSpPr/>
            <p:nvPr/>
          </p:nvCxnSpPr>
          <p:spPr>
            <a:xfrm flipH="1">
              <a:off x="2514196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="" xmlns:a16="http://schemas.microsoft.com/office/drawing/2014/main" id="{81ABFEA6-9E06-4F70-AE6C-1A7246B46371}"/>
                </a:ext>
              </a:extLst>
            </p:cNvPr>
            <p:cNvCxnSpPr/>
            <p:nvPr/>
          </p:nvCxnSpPr>
          <p:spPr>
            <a:xfrm flipH="1">
              <a:off x="2598905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="" xmlns:a16="http://schemas.microsoft.com/office/drawing/2014/main" id="{73B32A58-27DD-4625-9225-CAA0DAF04FCB}"/>
                </a:ext>
              </a:extLst>
            </p:cNvPr>
            <p:cNvCxnSpPr/>
            <p:nvPr/>
          </p:nvCxnSpPr>
          <p:spPr>
            <a:xfrm flipH="1">
              <a:off x="2683615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="" xmlns:a16="http://schemas.microsoft.com/office/drawing/2014/main" id="{430ABF06-E124-4F43-BE13-EFA667017B85}"/>
                </a:ext>
              </a:extLst>
            </p:cNvPr>
            <p:cNvCxnSpPr/>
            <p:nvPr/>
          </p:nvCxnSpPr>
          <p:spPr>
            <a:xfrm flipH="1">
              <a:off x="2768324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="" xmlns:a16="http://schemas.microsoft.com/office/drawing/2014/main" id="{338CE9E7-6EBC-49AF-B498-9FE7F0B9D16D}"/>
                </a:ext>
              </a:extLst>
            </p:cNvPr>
            <p:cNvCxnSpPr/>
            <p:nvPr/>
          </p:nvCxnSpPr>
          <p:spPr>
            <a:xfrm flipH="1">
              <a:off x="2853034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="" xmlns:a16="http://schemas.microsoft.com/office/drawing/2014/main" id="{A287A036-F5F0-4645-BF54-A105260D2447}"/>
                </a:ext>
              </a:extLst>
            </p:cNvPr>
            <p:cNvCxnSpPr/>
            <p:nvPr/>
          </p:nvCxnSpPr>
          <p:spPr>
            <a:xfrm flipH="1">
              <a:off x="2937743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="" xmlns:a16="http://schemas.microsoft.com/office/drawing/2014/main" id="{3FADF6B4-7313-4EDB-BBF3-4E5B18E3CE7B}"/>
                </a:ext>
              </a:extLst>
            </p:cNvPr>
            <p:cNvCxnSpPr/>
            <p:nvPr/>
          </p:nvCxnSpPr>
          <p:spPr>
            <a:xfrm flipH="1">
              <a:off x="3022453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="" xmlns:a16="http://schemas.microsoft.com/office/drawing/2014/main" id="{41602D87-C064-4819-BAD2-ED2567847E06}"/>
                </a:ext>
              </a:extLst>
            </p:cNvPr>
            <p:cNvCxnSpPr/>
            <p:nvPr/>
          </p:nvCxnSpPr>
          <p:spPr>
            <a:xfrm flipH="1">
              <a:off x="3107162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="" xmlns:a16="http://schemas.microsoft.com/office/drawing/2014/main" id="{5A059D2F-4B61-486F-9F7A-2203F0BEB691}"/>
                </a:ext>
              </a:extLst>
            </p:cNvPr>
            <p:cNvCxnSpPr/>
            <p:nvPr/>
          </p:nvCxnSpPr>
          <p:spPr>
            <a:xfrm flipH="1">
              <a:off x="3191872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="" xmlns:a16="http://schemas.microsoft.com/office/drawing/2014/main" id="{C57239D0-1C6E-424F-B92E-3B1039E321A1}"/>
                </a:ext>
              </a:extLst>
            </p:cNvPr>
            <p:cNvCxnSpPr/>
            <p:nvPr/>
          </p:nvCxnSpPr>
          <p:spPr>
            <a:xfrm flipH="1">
              <a:off x="3276581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="" xmlns:a16="http://schemas.microsoft.com/office/drawing/2014/main" id="{1A78E772-BD01-4E88-8E81-22166D1D622C}"/>
                </a:ext>
              </a:extLst>
            </p:cNvPr>
            <p:cNvCxnSpPr/>
            <p:nvPr/>
          </p:nvCxnSpPr>
          <p:spPr>
            <a:xfrm flipH="1">
              <a:off x="3361291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="" xmlns:a16="http://schemas.microsoft.com/office/drawing/2014/main" id="{D92DC21E-7D06-4571-967B-4FE2F8AEBB51}"/>
                </a:ext>
              </a:extLst>
            </p:cNvPr>
            <p:cNvCxnSpPr/>
            <p:nvPr/>
          </p:nvCxnSpPr>
          <p:spPr>
            <a:xfrm flipH="1">
              <a:off x="3446000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="" xmlns:a16="http://schemas.microsoft.com/office/drawing/2014/main" id="{0CF695BE-7FDB-4303-8E3C-71C1FEF7D607}"/>
                </a:ext>
              </a:extLst>
            </p:cNvPr>
            <p:cNvCxnSpPr/>
            <p:nvPr/>
          </p:nvCxnSpPr>
          <p:spPr>
            <a:xfrm flipH="1">
              <a:off x="3530710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="" xmlns:a16="http://schemas.microsoft.com/office/drawing/2014/main" id="{D122AE7D-1F84-48EF-BF0E-C94310CC7E0E}"/>
                </a:ext>
              </a:extLst>
            </p:cNvPr>
            <p:cNvCxnSpPr/>
            <p:nvPr/>
          </p:nvCxnSpPr>
          <p:spPr>
            <a:xfrm flipH="1">
              <a:off x="3615419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="" xmlns:a16="http://schemas.microsoft.com/office/drawing/2014/main" id="{36F59119-B93B-4652-A35E-60368E5FC605}"/>
                </a:ext>
              </a:extLst>
            </p:cNvPr>
            <p:cNvCxnSpPr/>
            <p:nvPr/>
          </p:nvCxnSpPr>
          <p:spPr>
            <a:xfrm flipH="1">
              <a:off x="3700129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="" xmlns:a16="http://schemas.microsoft.com/office/drawing/2014/main" id="{91CF17D3-F053-4983-A26C-40C15E1A7831}"/>
                </a:ext>
              </a:extLst>
            </p:cNvPr>
            <p:cNvCxnSpPr/>
            <p:nvPr/>
          </p:nvCxnSpPr>
          <p:spPr>
            <a:xfrm flipH="1">
              <a:off x="3784839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="" xmlns:a16="http://schemas.microsoft.com/office/drawing/2014/main" id="{B151613A-0BFD-4997-9334-A767C00ECD2C}"/>
                </a:ext>
              </a:extLst>
            </p:cNvPr>
            <p:cNvCxnSpPr/>
            <p:nvPr/>
          </p:nvCxnSpPr>
          <p:spPr>
            <a:xfrm flipH="1">
              <a:off x="3869548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="" xmlns:a16="http://schemas.microsoft.com/office/drawing/2014/main" id="{B55506DD-8A70-4040-9312-E4DDFD210162}"/>
                </a:ext>
              </a:extLst>
            </p:cNvPr>
            <p:cNvCxnSpPr/>
            <p:nvPr/>
          </p:nvCxnSpPr>
          <p:spPr>
            <a:xfrm flipH="1">
              <a:off x="3954258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="" xmlns:a16="http://schemas.microsoft.com/office/drawing/2014/main" id="{69E91CB8-A370-47CF-9812-2711B8CC4DA3}"/>
                </a:ext>
              </a:extLst>
            </p:cNvPr>
            <p:cNvCxnSpPr/>
            <p:nvPr/>
          </p:nvCxnSpPr>
          <p:spPr>
            <a:xfrm flipH="1">
              <a:off x="4038967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="" xmlns:a16="http://schemas.microsoft.com/office/drawing/2014/main" id="{5BD2B8B4-7048-47EB-B3C1-7C4A9B6CE24E}"/>
                </a:ext>
              </a:extLst>
            </p:cNvPr>
            <p:cNvCxnSpPr/>
            <p:nvPr/>
          </p:nvCxnSpPr>
          <p:spPr>
            <a:xfrm flipH="1">
              <a:off x="4123677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="" xmlns:a16="http://schemas.microsoft.com/office/drawing/2014/main" id="{5BBB8BD0-30AD-484B-B724-26BF6304818C}"/>
                </a:ext>
              </a:extLst>
            </p:cNvPr>
            <p:cNvCxnSpPr/>
            <p:nvPr/>
          </p:nvCxnSpPr>
          <p:spPr>
            <a:xfrm flipH="1">
              <a:off x="4208386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="" xmlns:a16="http://schemas.microsoft.com/office/drawing/2014/main" id="{08BDCD7A-EA4C-4473-AF0B-354CBAF4097B}"/>
                </a:ext>
              </a:extLst>
            </p:cNvPr>
            <p:cNvCxnSpPr/>
            <p:nvPr/>
          </p:nvCxnSpPr>
          <p:spPr>
            <a:xfrm flipH="1">
              <a:off x="4293096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="" xmlns:a16="http://schemas.microsoft.com/office/drawing/2014/main" id="{2B5DAFC2-444C-4CF4-9E60-A5E0BE17F304}"/>
                </a:ext>
              </a:extLst>
            </p:cNvPr>
            <p:cNvCxnSpPr/>
            <p:nvPr/>
          </p:nvCxnSpPr>
          <p:spPr>
            <a:xfrm flipH="1">
              <a:off x="4462515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="" xmlns:a16="http://schemas.microsoft.com/office/drawing/2014/main" id="{02450AFA-AB8F-490B-90BE-9A31D543B771}"/>
                </a:ext>
              </a:extLst>
            </p:cNvPr>
            <p:cNvCxnSpPr/>
            <p:nvPr/>
          </p:nvCxnSpPr>
          <p:spPr>
            <a:xfrm flipH="1">
              <a:off x="4377805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="" xmlns:a16="http://schemas.microsoft.com/office/drawing/2014/main" id="{F67043B6-EEF9-4456-BDA7-BD077B74804D}"/>
                </a:ext>
              </a:extLst>
            </p:cNvPr>
            <p:cNvCxnSpPr/>
            <p:nvPr/>
          </p:nvCxnSpPr>
          <p:spPr>
            <a:xfrm flipH="1">
              <a:off x="4547224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="" xmlns:a16="http://schemas.microsoft.com/office/drawing/2014/main" id="{BC6D5082-89C6-451A-8A5F-DCE6AC6476D0}"/>
                </a:ext>
              </a:extLst>
            </p:cNvPr>
            <p:cNvCxnSpPr/>
            <p:nvPr/>
          </p:nvCxnSpPr>
          <p:spPr>
            <a:xfrm flipH="1">
              <a:off x="4631934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="" xmlns:a16="http://schemas.microsoft.com/office/drawing/2014/main" id="{5AB3AEA7-6AB8-45D9-B332-4A09325AEFD0}"/>
                </a:ext>
              </a:extLst>
            </p:cNvPr>
            <p:cNvCxnSpPr/>
            <p:nvPr/>
          </p:nvCxnSpPr>
          <p:spPr>
            <a:xfrm flipH="1">
              <a:off x="4716643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="" xmlns:a16="http://schemas.microsoft.com/office/drawing/2014/main" id="{F8F9272E-0618-4678-BA8E-8AD86126AF81}"/>
                </a:ext>
              </a:extLst>
            </p:cNvPr>
            <p:cNvCxnSpPr/>
            <p:nvPr/>
          </p:nvCxnSpPr>
          <p:spPr>
            <a:xfrm flipH="1">
              <a:off x="4801353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="" xmlns:a16="http://schemas.microsoft.com/office/drawing/2014/main" id="{AB61F231-13BC-4649-861C-76C404A79DC7}"/>
                </a:ext>
              </a:extLst>
            </p:cNvPr>
            <p:cNvCxnSpPr/>
            <p:nvPr/>
          </p:nvCxnSpPr>
          <p:spPr>
            <a:xfrm flipH="1">
              <a:off x="4886062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="" xmlns:a16="http://schemas.microsoft.com/office/drawing/2014/main" id="{A51C9C68-E5B2-493A-B953-A79A3C57CE71}"/>
                </a:ext>
              </a:extLst>
            </p:cNvPr>
            <p:cNvCxnSpPr/>
            <p:nvPr/>
          </p:nvCxnSpPr>
          <p:spPr>
            <a:xfrm flipH="1">
              <a:off x="4970772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="" xmlns:a16="http://schemas.microsoft.com/office/drawing/2014/main" id="{6F5969FB-2249-4471-8E21-EBD800972A65}"/>
                </a:ext>
              </a:extLst>
            </p:cNvPr>
            <p:cNvCxnSpPr/>
            <p:nvPr/>
          </p:nvCxnSpPr>
          <p:spPr>
            <a:xfrm flipH="1">
              <a:off x="5055481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="" xmlns:a16="http://schemas.microsoft.com/office/drawing/2014/main" id="{CA4393C8-F041-446B-B83A-71D6FACC3B52}"/>
                </a:ext>
              </a:extLst>
            </p:cNvPr>
            <p:cNvCxnSpPr/>
            <p:nvPr/>
          </p:nvCxnSpPr>
          <p:spPr>
            <a:xfrm flipH="1">
              <a:off x="5140191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="" xmlns:a16="http://schemas.microsoft.com/office/drawing/2014/main" id="{0616CF1F-CF5F-4F25-918F-629519806F62}"/>
                </a:ext>
              </a:extLst>
            </p:cNvPr>
            <p:cNvCxnSpPr/>
            <p:nvPr/>
          </p:nvCxnSpPr>
          <p:spPr>
            <a:xfrm flipH="1">
              <a:off x="5224901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="" xmlns:a16="http://schemas.microsoft.com/office/drawing/2014/main" id="{6219D797-CB43-4BA8-9D29-8D80EC1B3CB4}"/>
                </a:ext>
              </a:extLst>
            </p:cNvPr>
            <p:cNvCxnSpPr/>
            <p:nvPr/>
          </p:nvCxnSpPr>
          <p:spPr>
            <a:xfrm flipH="1">
              <a:off x="5309610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="" xmlns:a16="http://schemas.microsoft.com/office/drawing/2014/main" id="{18BB833A-52A7-4647-9022-9952D8EA033E}"/>
                </a:ext>
              </a:extLst>
            </p:cNvPr>
            <p:cNvCxnSpPr/>
            <p:nvPr/>
          </p:nvCxnSpPr>
          <p:spPr>
            <a:xfrm flipH="1">
              <a:off x="5394320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="" xmlns:a16="http://schemas.microsoft.com/office/drawing/2014/main" id="{1741FD5E-332A-4D57-8BFA-26B4BDBCFE8E}"/>
                </a:ext>
              </a:extLst>
            </p:cNvPr>
            <p:cNvCxnSpPr/>
            <p:nvPr/>
          </p:nvCxnSpPr>
          <p:spPr>
            <a:xfrm flipH="1">
              <a:off x="5479029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="" xmlns:a16="http://schemas.microsoft.com/office/drawing/2014/main" id="{AFD3F8B7-4512-4AC6-AA83-40495B3BD8E5}"/>
                </a:ext>
              </a:extLst>
            </p:cNvPr>
            <p:cNvCxnSpPr/>
            <p:nvPr/>
          </p:nvCxnSpPr>
          <p:spPr>
            <a:xfrm flipH="1">
              <a:off x="5563739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="" xmlns:a16="http://schemas.microsoft.com/office/drawing/2014/main" id="{3DE97A24-8A94-44B6-8A3F-8057EF9F2ADD}"/>
                </a:ext>
              </a:extLst>
            </p:cNvPr>
            <p:cNvCxnSpPr/>
            <p:nvPr/>
          </p:nvCxnSpPr>
          <p:spPr>
            <a:xfrm flipH="1">
              <a:off x="5648448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="" xmlns:a16="http://schemas.microsoft.com/office/drawing/2014/main" id="{0F284448-8CC4-4103-9664-6C4ECCE2DA0F}"/>
                </a:ext>
              </a:extLst>
            </p:cNvPr>
            <p:cNvCxnSpPr/>
            <p:nvPr/>
          </p:nvCxnSpPr>
          <p:spPr>
            <a:xfrm flipH="1">
              <a:off x="5733158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="" xmlns:a16="http://schemas.microsoft.com/office/drawing/2014/main" id="{15792D30-0FBD-4473-AC1C-A5E55C1862FC}"/>
                </a:ext>
              </a:extLst>
            </p:cNvPr>
            <p:cNvCxnSpPr/>
            <p:nvPr/>
          </p:nvCxnSpPr>
          <p:spPr>
            <a:xfrm flipH="1">
              <a:off x="5817867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="" xmlns:a16="http://schemas.microsoft.com/office/drawing/2014/main" id="{943F7D03-A865-41C0-9317-1944B56F4A2B}"/>
                </a:ext>
              </a:extLst>
            </p:cNvPr>
            <p:cNvCxnSpPr/>
            <p:nvPr/>
          </p:nvCxnSpPr>
          <p:spPr>
            <a:xfrm flipH="1">
              <a:off x="5902577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="" xmlns:a16="http://schemas.microsoft.com/office/drawing/2014/main" id="{46117EE2-F9CD-43CF-8001-C26B92B375D2}"/>
                </a:ext>
              </a:extLst>
            </p:cNvPr>
            <p:cNvCxnSpPr/>
            <p:nvPr/>
          </p:nvCxnSpPr>
          <p:spPr>
            <a:xfrm flipH="1">
              <a:off x="5987286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="" xmlns:a16="http://schemas.microsoft.com/office/drawing/2014/main" id="{7FA89FD7-1445-4F32-A61C-2E72FA8B2A5A}"/>
                </a:ext>
              </a:extLst>
            </p:cNvPr>
            <p:cNvCxnSpPr/>
            <p:nvPr/>
          </p:nvCxnSpPr>
          <p:spPr>
            <a:xfrm flipH="1">
              <a:off x="6071996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="" xmlns:a16="http://schemas.microsoft.com/office/drawing/2014/main" id="{C30385A8-1B4B-4615-A0E6-ED31BC1118ED}"/>
                </a:ext>
              </a:extLst>
            </p:cNvPr>
            <p:cNvCxnSpPr/>
            <p:nvPr/>
          </p:nvCxnSpPr>
          <p:spPr>
            <a:xfrm flipH="1">
              <a:off x="6156705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="" xmlns:a16="http://schemas.microsoft.com/office/drawing/2014/main" id="{D4E850D8-84B6-4E48-B9F3-ADF02C76F6E6}"/>
                </a:ext>
              </a:extLst>
            </p:cNvPr>
            <p:cNvCxnSpPr/>
            <p:nvPr/>
          </p:nvCxnSpPr>
          <p:spPr>
            <a:xfrm flipH="1">
              <a:off x="6241415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="" xmlns:a16="http://schemas.microsoft.com/office/drawing/2014/main" id="{54C51562-E89C-4BFD-8DF4-5DDF67E69A40}"/>
                </a:ext>
              </a:extLst>
            </p:cNvPr>
            <p:cNvCxnSpPr/>
            <p:nvPr/>
          </p:nvCxnSpPr>
          <p:spPr>
            <a:xfrm flipH="1">
              <a:off x="6326124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="" xmlns:a16="http://schemas.microsoft.com/office/drawing/2014/main" id="{5D8FBF82-78DA-423D-ADD5-83D3A94C137F}"/>
                </a:ext>
              </a:extLst>
            </p:cNvPr>
            <p:cNvCxnSpPr/>
            <p:nvPr/>
          </p:nvCxnSpPr>
          <p:spPr>
            <a:xfrm flipH="1">
              <a:off x="6410834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="" xmlns:a16="http://schemas.microsoft.com/office/drawing/2014/main" id="{1D41925A-B91E-4D9A-8C34-C4D9177A0257}"/>
                </a:ext>
              </a:extLst>
            </p:cNvPr>
            <p:cNvCxnSpPr/>
            <p:nvPr/>
          </p:nvCxnSpPr>
          <p:spPr>
            <a:xfrm flipH="1">
              <a:off x="6495543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="" xmlns:a16="http://schemas.microsoft.com/office/drawing/2014/main" id="{529E9DEA-F267-4B0A-A62C-CD3FFCC0DED0}"/>
                </a:ext>
              </a:extLst>
            </p:cNvPr>
            <p:cNvCxnSpPr/>
            <p:nvPr/>
          </p:nvCxnSpPr>
          <p:spPr>
            <a:xfrm flipH="1">
              <a:off x="6580253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="" xmlns:a16="http://schemas.microsoft.com/office/drawing/2014/main" id="{BDB8D9DE-DD1E-4BE9-811A-90674C547030}"/>
                </a:ext>
              </a:extLst>
            </p:cNvPr>
            <p:cNvCxnSpPr/>
            <p:nvPr/>
          </p:nvCxnSpPr>
          <p:spPr>
            <a:xfrm flipH="1">
              <a:off x="6664963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="" xmlns:a16="http://schemas.microsoft.com/office/drawing/2014/main" id="{412187E3-0439-47EF-9940-354D9633B4B6}"/>
                </a:ext>
              </a:extLst>
            </p:cNvPr>
            <p:cNvCxnSpPr/>
            <p:nvPr/>
          </p:nvCxnSpPr>
          <p:spPr>
            <a:xfrm flipH="1">
              <a:off x="6749672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="" xmlns:a16="http://schemas.microsoft.com/office/drawing/2014/main" id="{F93C8A1A-6E06-4D31-8C2E-655312E5BE5E}"/>
                </a:ext>
              </a:extLst>
            </p:cNvPr>
            <p:cNvCxnSpPr/>
            <p:nvPr/>
          </p:nvCxnSpPr>
          <p:spPr>
            <a:xfrm flipH="1">
              <a:off x="6834382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="" xmlns:a16="http://schemas.microsoft.com/office/drawing/2014/main" id="{D74E76ED-46F1-4FF5-8E5F-0D0C9969A3C3}"/>
                </a:ext>
              </a:extLst>
            </p:cNvPr>
            <p:cNvCxnSpPr/>
            <p:nvPr/>
          </p:nvCxnSpPr>
          <p:spPr>
            <a:xfrm flipH="1">
              <a:off x="6919091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="" xmlns:a16="http://schemas.microsoft.com/office/drawing/2014/main" id="{22EAD019-9A3C-48C1-8777-6D3084F7E02C}"/>
                </a:ext>
              </a:extLst>
            </p:cNvPr>
            <p:cNvCxnSpPr/>
            <p:nvPr/>
          </p:nvCxnSpPr>
          <p:spPr>
            <a:xfrm flipH="1">
              <a:off x="7003801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="" xmlns:a16="http://schemas.microsoft.com/office/drawing/2014/main" id="{AE38E780-0436-464F-ACD0-486287B43109}"/>
                </a:ext>
              </a:extLst>
            </p:cNvPr>
            <p:cNvCxnSpPr/>
            <p:nvPr/>
          </p:nvCxnSpPr>
          <p:spPr>
            <a:xfrm flipH="1">
              <a:off x="7088510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="" xmlns:a16="http://schemas.microsoft.com/office/drawing/2014/main" id="{85D2448F-6D74-42DB-B18D-AB2F090A7C22}"/>
                </a:ext>
              </a:extLst>
            </p:cNvPr>
            <p:cNvCxnSpPr/>
            <p:nvPr/>
          </p:nvCxnSpPr>
          <p:spPr>
            <a:xfrm flipH="1">
              <a:off x="7173220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="" xmlns:a16="http://schemas.microsoft.com/office/drawing/2014/main" id="{3904D28E-EF93-4A5B-BF92-40C3D1DC6EB7}"/>
                </a:ext>
              </a:extLst>
            </p:cNvPr>
            <p:cNvCxnSpPr/>
            <p:nvPr/>
          </p:nvCxnSpPr>
          <p:spPr>
            <a:xfrm flipH="1">
              <a:off x="7257929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="" xmlns:a16="http://schemas.microsoft.com/office/drawing/2014/main" id="{B7AFC307-5BAD-4484-8F37-E58DA6F4DA9E}"/>
                </a:ext>
              </a:extLst>
            </p:cNvPr>
            <p:cNvCxnSpPr/>
            <p:nvPr/>
          </p:nvCxnSpPr>
          <p:spPr>
            <a:xfrm flipH="1">
              <a:off x="7342639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="" xmlns:a16="http://schemas.microsoft.com/office/drawing/2014/main" id="{5D7DE0B8-95B3-4AB5-943F-DB36F38F864D}"/>
                </a:ext>
              </a:extLst>
            </p:cNvPr>
            <p:cNvCxnSpPr/>
            <p:nvPr/>
          </p:nvCxnSpPr>
          <p:spPr>
            <a:xfrm flipH="1">
              <a:off x="7427348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="" xmlns:a16="http://schemas.microsoft.com/office/drawing/2014/main" id="{DE7C487B-0BCC-48D5-8645-ECF836DB0C25}"/>
                </a:ext>
              </a:extLst>
            </p:cNvPr>
            <p:cNvCxnSpPr/>
            <p:nvPr/>
          </p:nvCxnSpPr>
          <p:spPr>
            <a:xfrm flipH="1">
              <a:off x="7512058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="" xmlns:a16="http://schemas.microsoft.com/office/drawing/2014/main" id="{9422320F-37D4-4BDE-905F-386140FDC471}"/>
                </a:ext>
              </a:extLst>
            </p:cNvPr>
            <p:cNvCxnSpPr/>
            <p:nvPr/>
          </p:nvCxnSpPr>
          <p:spPr>
            <a:xfrm flipH="1">
              <a:off x="7596767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="" xmlns:a16="http://schemas.microsoft.com/office/drawing/2014/main" id="{5956D0D3-2A4D-4990-80F9-4A0183208A39}"/>
                </a:ext>
              </a:extLst>
            </p:cNvPr>
            <p:cNvCxnSpPr/>
            <p:nvPr/>
          </p:nvCxnSpPr>
          <p:spPr>
            <a:xfrm flipH="1">
              <a:off x="7681477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="" xmlns:a16="http://schemas.microsoft.com/office/drawing/2014/main" id="{C54FBEFC-E35E-4F1D-8CB2-DD425252B504}"/>
                </a:ext>
              </a:extLst>
            </p:cNvPr>
            <p:cNvCxnSpPr/>
            <p:nvPr/>
          </p:nvCxnSpPr>
          <p:spPr>
            <a:xfrm flipH="1">
              <a:off x="7766186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="" xmlns:a16="http://schemas.microsoft.com/office/drawing/2014/main" id="{36CCD6E8-9FE0-436C-A780-5F63A4DA750E}"/>
                </a:ext>
              </a:extLst>
            </p:cNvPr>
            <p:cNvCxnSpPr/>
            <p:nvPr/>
          </p:nvCxnSpPr>
          <p:spPr>
            <a:xfrm flipH="1">
              <a:off x="7850896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="" xmlns:a16="http://schemas.microsoft.com/office/drawing/2014/main" id="{73BCE301-3824-45E7-A3F3-C3F4A34E879A}"/>
                </a:ext>
              </a:extLst>
            </p:cNvPr>
            <p:cNvCxnSpPr/>
            <p:nvPr/>
          </p:nvCxnSpPr>
          <p:spPr>
            <a:xfrm flipH="1">
              <a:off x="7935605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="" xmlns:a16="http://schemas.microsoft.com/office/drawing/2014/main" id="{4DF1EF0D-C44C-42D0-A686-2A15CC768CD1}"/>
                </a:ext>
              </a:extLst>
            </p:cNvPr>
            <p:cNvCxnSpPr/>
            <p:nvPr/>
          </p:nvCxnSpPr>
          <p:spPr>
            <a:xfrm flipH="1">
              <a:off x="8020315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="" xmlns:a16="http://schemas.microsoft.com/office/drawing/2014/main" id="{C7D0BA3A-54D2-48A0-A71E-B8266E48823B}"/>
                </a:ext>
              </a:extLst>
            </p:cNvPr>
            <p:cNvCxnSpPr/>
            <p:nvPr/>
          </p:nvCxnSpPr>
          <p:spPr>
            <a:xfrm flipH="1">
              <a:off x="8105025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="" xmlns:a16="http://schemas.microsoft.com/office/drawing/2014/main" id="{B7277E8A-7F56-4C8A-815F-1AE5851172C7}"/>
                </a:ext>
              </a:extLst>
            </p:cNvPr>
            <p:cNvCxnSpPr/>
            <p:nvPr/>
          </p:nvCxnSpPr>
          <p:spPr>
            <a:xfrm flipH="1">
              <a:off x="8189734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="" xmlns:a16="http://schemas.microsoft.com/office/drawing/2014/main" id="{5D59CB81-BA8B-46B2-B056-90A71B5B03B8}"/>
                </a:ext>
              </a:extLst>
            </p:cNvPr>
            <p:cNvCxnSpPr/>
            <p:nvPr/>
          </p:nvCxnSpPr>
          <p:spPr>
            <a:xfrm flipH="1">
              <a:off x="8274444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="" xmlns:a16="http://schemas.microsoft.com/office/drawing/2014/main" id="{6BA80B7E-3DC4-4003-B42F-09536BF485F1}"/>
                </a:ext>
              </a:extLst>
            </p:cNvPr>
            <p:cNvCxnSpPr/>
            <p:nvPr/>
          </p:nvCxnSpPr>
          <p:spPr>
            <a:xfrm flipH="1">
              <a:off x="8359153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="" xmlns:a16="http://schemas.microsoft.com/office/drawing/2014/main" id="{00556B0E-9BB4-45FF-AA89-7FAAD028C97E}"/>
                </a:ext>
              </a:extLst>
            </p:cNvPr>
            <p:cNvCxnSpPr/>
            <p:nvPr/>
          </p:nvCxnSpPr>
          <p:spPr>
            <a:xfrm flipH="1">
              <a:off x="8443863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="" xmlns:a16="http://schemas.microsoft.com/office/drawing/2014/main" id="{8CC4B74D-3CAA-4FC7-B590-7FE5D0FC2E79}"/>
                </a:ext>
              </a:extLst>
            </p:cNvPr>
            <p:cNvCxnSpPr/>
            <p:nvPr/>
          </p:nvCxnSpPr>
          <p:spPr>
            <a:xfrm flipH="1">
              <a:off x="8528572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="" xmlns:a16="http://schemas.microsoft.com/office/drawing/2014/main" id="{52BC5BB5-256B-4743-85B1-AE291551ECDC}"/>
                </a:ext>
              </a:extLst>
            </p:cNvPr>
            <p:cNvCxnSpPr/>
            <p:nvPr/>
          </p:nvCxnSpPr>
          <p:spPr>
            <a:xfrm flipH="1">
              <a:off x="8613282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="" xmlns:a16="http://schemas.microsoft.com/office/drawing/2014/main" id="{0B08319F-5857-4D94-BE46-2235D2F92D75}"/>
                </a:ext>
              </a:extLst>
            </p:cNvPr>
            <p:cNvCxnSpPr/>
            <p:nvPr/>
          </p:nvCxnSpPr>
          <p:spPr>
            <a:xfrm flipH="1">
              <a:off x="8697991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="" xmlns:a16="http://schemas.microsoft.com/office/drawing/2014/main" id="{39AC8595-9A7B-422B-8D16-3E2B5045237D}"/>
                </a:ext>
              </a:extLst>
            </p:cNvPr>
            <p:cNvCxnSpPr/>
            <p:nvPr/>
          </p:nvCxnSpPr>
          <p:spPr>
            <a:xfrm flipH="1">
              <a:off x="8782701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="" xmlns:a16="http://schemas.microsoft.com/office/drawing/2014/main" id="{B342DF39-E681-44B3-B822-3AB38B65096D}"/>
                </a:ext>
              </a:extLst>
            </p:cNvPr>
            <p:cNvCxnSpPr/>
            <p:nvPr/>
          </p:nvCxnSpPr>
          <p:spPr>
            <a:xfrm flipH="1">
              <a:off x="8867410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="" xmlns:a16="http://schemas.microsoft.com/office/drawing/2014/main" id="{3587A726-533A-4D1E-B0C4-10DC682A5AD9}"/>
                </a:ext>
              </a:extLst>
            </p:cNvPr>
            <p:cNvCxnSpPr/>
            <p:nvPr/>
          </p:nvCxnSpPr>
          <p:spPr>
            <a:xfrm flipH="1">
              <a:off x="8952120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="" xmlns:a16="http://schemas.microsoft.com/office/drawing/2014/main" id="{0A718774-EA17-40A5-AB7B-B55A48CF217E}"/>
                </a:ext>
              </a:extLst>
            </p:cNvPr>
            <p:cNvCxnSpPr/>
            <p:nvPr/>
          </p:nvCxnSpPr>
          <p:spPr>
            <a:xfrm flipH="1">
              <a:off x="9036829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="" xmlns:a16="http://schemas.microsoft.com/office/drawing/2014/main" id="{7AFD37AA-A6CB-42B7-8546-0A03B1A87351}"/>
                </a:ext>
              </a:extLst>
            </p:cNvPr>
            <p:cNvCxnSpPr/>
            <p:nvPr/>
          </p:nvCxnSpPr>
          <p:spPr>
            <a:xfrm flipH="1">
              <a:off x="9121539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="" xmlns:a16="http://schemas.microsoft.com/office/drawing/2014/main" id="{4E841E21-243A-4839-B13E-57E1E362CE7A}"/>
                </a:ext>
              </a:extLst>
            </p:cNvPr>
            <p:cNvCxnSpPr/>
            <p:nvPr/>
          </p:nvCxnSpPr>
          <p:spPr>
            <a:xfrm flipH="1">
              <a:off x="9206248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="" xmlns:a16="http://schemas.microsoft.com/office/drawing/2014/main" id="{454F2370-8518-4ED0-9D03-74C0A98099E6}"/>
                </a:ext>
              </a:extLst>
            </p:cNvPr>
            <p:cNvCxnSpPr/>
            <p:nvPr/>
          </p:nvCxnSpPr>
          <p:spPr>
            <a:xfrm flipH="1">
              <a:off x="9290958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="" xmlns:a16="http://schemas.microsoft.com/office/drawing/2014/main" id="{63C7F5B4-49AE-4429-B583-2787B280518F}"/>
                </a:ext>
              </a:extLst>
            </p:cNvPr>
            <p:cNvCxnSpPr/>
            <p:nvPr/>
          </p:nvCxnSpPr>
          <p:spPr>
            <a:xfrm flipH="1">
              <a:off x="9375667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="" xmlns:a16="http://schemas.microsoft.com/office/drawing/2014/main" id="{1490C0FC-7271-4A5E-9905-7B056F318C99}"/>
                </a:ext>
              </a:extLst>
            </p:cNvPr>
            <p:cNvCxnSpPr/>
            <p:nvPr/>
          </p:nvCxnSpPr>
          <p:spPr>
            <a:xfrm flipH="1">
              <a:off x="9460348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文本框 126">
            <a:extLst>
              <a:ext uri="{FF2B5EF4-FFF2-40B4-BE49-F238E27FC236}">
                <a16:creationId xmlns="" xmlns:a16="http://schemas.microsoft.com/office/drawing/2014/main" id="{3E5D46DE-613E-498F-ADEF-F6D3A2A15B4A}"/>
              </a:ext>
            </a:extLst>
          </p:cNvPr>
          <p:cNvSpPr txBox="1"/>
          <p:nvPr userDrawn="1"/>
        </p:nvSpPr>
        <p:spPr>
          <a:xfrm>
            <a:off x="9752990" y="6328228"/>
            <a:ext cx="1778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竢实扬华  自强不息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1E65EFED-B9B5-4533-A399-47AA00911414}"/>
              </a:ext>
            </a:extLst>
          </p:cNvPr>
          <p:cNvGrpSpPr/>
          <p:nvPr userDrawn="1"/>
        </p:nvGrpSpPr>
        <p:grpSpPr>
          <a:xfrm>
            <a:off x="11597706" y="6414350"/>
            <a:ext cx="677642" cy="114300"/>
            <a:chOff x="11597706" y="6414350"/>
            <a:chExt cx="677642" cy="114300"/>
          </a:xfrm>
        </p:grpSpPr>
        <p:cxnSp>
          <p:nvCxnSpPr>
            <p:cNvPr id="129" name="直接连接符 128">
              <a:extLst>
                <a:ext uri="{FF2B5EF4-FFF2-40B4-BE49-F238E27FC236}">
                  <a16:creationId xmlns="" xmlns:a16="http://schemas.microsoft.com/office/drawing/2014/main" id="{1611E897-E8F1-4A23-B018-D3BA111BD633}"/>
                </a:ext>
              </a:extLst>
            </p:cNvPr>
            <p:cNvCxnSpPr/>
            <p:nvPr/>
          </p:nvCxnSpPr>
          <p:spPr>
            <a:xfrm flipH="1">
              <a:off x="11597706" y="641435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="" xmlns:a16="http://schemas.microsoft.com/office/drawing/2014/main" id="{F62F416F-7E85-4260-9F38-B10FC7C078EE}"/>
                </a:ext>
              </a:extLst>
            </p:cNvPr>
            <p:cNvCxnSpPr/>
            <p:nvPr/>
          </p:nvCxnSpPr>
          <p:spPr>
            <a:xfrm flipH="1">
              <a:off x="11682416" y="641435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="" xmlns:a16="http://schemas.microsoft.com/office/drawing/2014/main" id="{68466C1A-2E5B-4201-A6AC-228DCB53DBA6}"/>
                </a:ext>
              </a:extLst>
            </p:cNvPr>
            <p:cNvCxnSpPr/>
            <p:nvPr/>
          </p:nvCxnSpPr>
          <p:spPr>
            <a:xfrm flipH="1">
              <a:off x="11767125" y="641435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="" xmlns:a16="http://schemas.microsoft.com/office/drawing/2014/main" id="{42933300-D1C6-4D9E-B6CC-D392236B0BAD}"/>
                </a:ext>
              </a:extLst>
            </p:cNvPr>
            <p:cNvCxnSpPr/>
            <p:nvPr/>
          </p:nvCxnSpPr>
          <p:spPr>
            <a:xfrm flipH="1">
              <a:off x="11851835" y="641435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="" xmlns:a16="http://schemas.microsoft.com/office/drawing/2014/main" id="{F7109AC9-C8BD-4880-96C9-D0011A27827B}"/>
                </a:ext>
              </a:extLst>
            </p:cNvPr>
            <p:cNvCxnSpPr/>
            <p:nvPr/>
          </p:nvCxnSpPr>
          <p:spPr>
            <a:xfrm flipH="1">
              <a:off x="11936544" y="641435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="" xmlns:a16="http://schemas.microsoft.com/office/drawing/2014/main" id="{878EA53B-9520-45C3-AF0F-DDF5304B6F4D}"/>
                </a:ext>
              </a:extLst>
            </p:cNvPr>
            <p:cNvCxnSpPr/>
            <p:nvPr/>
          </p:nvCxnSpPr>
          <p:spPr>
            <a:xfrm flipH="1">
              <a:off x="12021254" y="641435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="" xmlns:a16="http://schemas.microsoft.com/office/drawing/2014/main" id="{26852F15-8C11-4990-862C-1BE38A9E4056}"/>
                </a:ext>
              </a:extLst>
            </p:cNvPr>
            <p:cNvCxnSpPr/>
            <p:nvPr/>
          </p:nvCxnSpPr>
          <p:spPr>
            <a:xfrm flipH="1">
              <a:off x="12105963" y="641435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="" xmlns:a16="http://schemas.microsoft.com/office/drawing/2014/main" id="{D51E7273-2DBC-450F-86CF-7524146F076D}"/>
                </a:ext>
              </a:extLst>
            </p:cNvPr>
            <p:cNvCxnSpPr/>
            <p:nvPr/>
          </p:nvCxnSpPr>
          <p:spPr>
            <a:xfrm flipH="1">
              <a:off x="12190673" y="641435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组合 143">
            <a:extLst>
              <a:ext uri="{FF2B5EF4-FFF2-40B4-BE49-F238E27FC236}">
                <a16:creationId xmlns="" xmlns:a16="http://schemas.microsoft.com/office/drawing/2014/main" id="{C38665CB-C26F-4381-83E1-8AFC2D1F2724}"/>
              </a:ext>
            </a:extLst>
          </p:cNvPr>
          <p:cNvGrpSpPr/>
          <p:nvPr userDrawn="1"/>
        </p:nvGrpSpPr>
        <p:grpSpPr>
          <a:xfrm flipH="1">
            <a:off x="658812" y="0"/>
            <a:ext cx="179387" cy="1174750"/>
            <a:chOff x="4399082" y="1624876"/>
            <a:chExt cx="231871" cy="3276600"/>
          </a:xfrm>
        </p:grpSpPr>
        <p:cxnSp>
          <p:nvCxnSpPr>
            <p:cNvPr id="145" name="直接连接符 144">
              <a:extLst>
                <a:ext uri="{FF2B5EF4-FFF2-40B4-BE49-F238E27FC236}">
                  <a16:creationId xmlns="" xmlns:a16="http://schemas.microsoft.com/office/drawing/2014/main" id="{529B3D4B-6803-4415-BED8-3B090C75278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992653" y="3263176"/>
              <a:ext cx="3276600" cy="0"/>
            </a:xfrm>
            <a:prstGeom prst="line">
              <a:avLst/>
            </a:prstGeom>
            <a:ln w="38100">
              <a:gradFill flip="none" rotWithShape="1">
                <a:gsLst>
                  <a:gs pos="30000">
                    <a:schemeClr val="accent1"/>
                  </a:gs>
                  <a:gs pos="100000">
                    <a:schemeClr val="accent2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="" xmlns:a16="http://schemas.microsoft.com/office/drawing/2014/main" id="{EDFE8D4E-2AAF-442C-9A4F-3E510C6EA37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08507" y="2415451"/>
              <a:ext cx="1581150" cy="0"/>
            </a:xfrm>
            <a:prstGeom prst="line">
              <a:avLst/>
            </a:prstGeom>
            <a:ln w="38100">
              <a:gradFill flip="none" rotWithShape="1">
                <a:gsLst>
                  <a:gs pos="30000">
                    <a:schemeClr val="accent1"/>
                  </a:gs>
                  <a:gs pos="100000">
                    <a:schemeClr val="accent2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398" y="405261"/>
            <a:ext cx="2361105" cy="61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0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40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599DD767-F7F9-4964-96ED-77BEE6BB8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D95E0DE-1418-4BE0-AA4B-DAFF5744B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277CF81-10A9-4208-AE02-EFD4C13A4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E0DCA1E-36CF-46A8-B307-9627B0EFB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C549E4-B538-47F8-AE54-C901E50C5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4834DD40-C089-4A50-B166-4C319F0168C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353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51" r:id="rId3"/>
    <p:sldLayoutId id="2147483653" r:id="rId4"/>
    <p:sldLayoutId id="214748365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4" pos="415">
          <p15:clr>
            <a:srgbClr val="F26B43"/>
          </p15:clr>
        </p15:guide>
        <p15:guide id="5" pos="7265">
          <p15:clr>
            <a:srgbClr val="F26B43"/>
          </p15:clr>
        </p15:guide>
        <p15:guide id="6" orient="horz" pos="278">
          <p15:clr>
            <a:srgbClr val="F26B43"/>
          </p15:clr>
        </p15:guide>
        <p15:guide id="7" orient="horz" pos="4042">
          <p15:clr>
            <a:srgbClr val="F26B43"/>
          </p15:clr>
        </p15:guide>
        <p15:guide id="9" pos="7333">
          <p15:clr>
            <a:srgbClr val="F26B43"/>
          </p15:clr>
        </p15:guide>
        <p15:guide id="10" pos="34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5817369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64">
          <p15:clr>
            <a:srgbClr val="F26B43"/>
          </p15:clr>
        </p15:guide>
        <p15:guide id="2" pos="3840">
          <p15:clr>
            <a:srgbClr val="F26B43"/>
          </p15:clr>
        </p15:guide>
        <p15:guide id="3" pos="192">
          <p15:clr>
            <a:srgbClr val="F26B43"/>
          </p15:clr>
        </p15:guide>
        <p15:guide id="4" pos="748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472">
          <p15:clr>
            <a:srgbClr val="F26B43"/>
          </p15:clr>
        </p15:guide>
        <p15:guide id="7" orient="horz" pos="4104">
          <p15:clr>
            <a:srgbClr val="F26B43"/>
          </p15:clr>
        </p15:guide>
        <p15:guide id="8" orient="horz" pos="405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097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64">
          <p15:clr>
            <a:srgbClr val="F26B43"/>
          </p15:clr>
        </p15:guide>
        <p15:guide id="2" pos="3840">
          <p15:clr>
            <a:srgbClr val="F26B43"/>
          </p15:clr>
        </p15:guide>
        <p15:guide id="3" pos="192">
          <p15:clr>
            <a:srgbClr val="F26B43"/>
          </p15:clr>
        </p15:guide>
        <p15:guide id="4" pos="748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472">
          <p15:clr>
            <a:srgbClr val="F26B43"/>
          </p15:clr>
        </p15:guide>
        <p15:guide id="7" orient="horz" pos="4104">
          <p15:clr>
            <a:srgbClr val="F26B43"/>
          </p15:clr>
        </p15:guide>
        <p15:guide id="8" orient="horz" pos="40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="" xmlns:a16="http://schemas.microsoft.com/office/drawing/2014/main" id="{860E080A-905E-49CC-BEDE-33BC64BB04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43314" y="3724933"/>
            <a:ext cx="8505372" cy="753117"/>
          </a:xfrm>
        </p:spPr>
        <p:txBody>
          <a:bodyPr/>
          <a:lstStyle/>
          <a:p>
            <a:r>
              <a:rPr lang="zh-CN" altLang="en-US" dirty="0" smtClean="0"/>
              <a:t>西南交通大学演示模板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0E9BE6D4-4511-47DB-8FEA-1025068A33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43314" y="4541250"/>
            <a:ext cx="8505372" cy="421241"/>
          </a:xfrm>
        </p:spPr>
        <p:txBody>
          <a:bodyPr/>
          <a:lstStyle/>
          <a:p>
            <a:r>
              <a:rPr lang="en-US" altLang="zh-CN" dirty="0" smtClean="0"/>
              <a:t>SOUTHWEST  JIAOTONG  UNIVERSITY</a:t>
            </a:r>
            <a:endParaRPr lang="en-US" alt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A4DCDCE4-CC27-4A6F-8F80-D5A38BA28E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 smtClean="0"/>
              <a:t>时间：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="" xmlns:a16="http://schemas.microsoft.com/office/drawing/2014/main" id="{4C49759C-7CAD-4972-A0E1-AD0D86FDC08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 smtClean="0"/>
              <a:t>汇报人：</a:t>
            </a:r>
            <a:r>
              <a:rPr lang="en-US" altLang="zh-CN" dirty="0"/>
              <a:t>XXX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477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0CAEB0A0-5290-4587-A4C7-8A008294A08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请输入您的标题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="" xmlns:a16="http://schemas.microsoft.com/office/drawing/2014/main" id="{18D9DDA2-236C-489E-8A51-7E7EB1C76E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Enter Your Title Here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EE160292-8742-4F23-A92B-9EF3A3A62D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 dirty="0"/>
              <a:t>请输入您的标题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="" xmlns:a16="http://schemas.microsoft.com/office/drawing/2014/main" id="{735B71E6-4314-4F33-989B-3CD826B683E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Enter Your Title Here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文本占位符 9">
            <a:extLst>
              <a:ext uri="{FF2B5EF4-FFF2-40B4-BE49-F238E27FC236}">
                <a16:creationId xmlns="" xmlns:a16="http://schemas.microsoft.com/office/drawing/2014/main" id="{537C4247-222C-41B4-9A82-645E444BF1B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zh-CN" altLang="en-US" dirty="0"/>
              <a:t>请输入您的标题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="" xmlns:a16="http://schemas.microsoft.com/office/drawing/2014/main" id="{45CAAFAC-16C7-4568-ADE0-3D36E46C287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Enter Your Title Here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4ECAA539-FB12-43B8-A9D6-F402700B9BF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zh-CN" altLang="en-US" dirty="0"/>
              <a:t>请输入您的标题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="" xmlns:a16="http://schemas.microsoft.com/office/drawing/2014/main" id="{55933E35-65B4-472D-9499-90A764544FB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Enter Your Title Here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D9690EA3-B00A-4E71-B909-8653DFC6FA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0C42417-B46E-404F-B7B3-48FF7F657F0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291CBEE9-74B7-4C26-86B8-57839539591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F7A1BD3F-3203-4EED-BEF2-C22734D264A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43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>
            <a:extLst>
              <a:ext uri="{FF2B5EF4-FFF2-40B4-BE49-F238E27FC236}">
                <a16:creationId xmlns="" xmlns:a16="http://schemas.microsoft.com/office/drawing/2014/main" id="{CC5FDFE5-394A-4D27-9163-80C236ACC2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请输入您的标题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="" xmlns:a16="http://schemas.microsoft.com/office/drawing/2014/main" id="{B3A8C93F-D76D-4B3C-A742-8A980DDEAC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Enter Your Title Here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3EDB23D8-021E-44A3-A779-B15D3814FE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请输入您的标题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="" xmlns:a16="http://schemas.microsoft.com/office/drawing/2014/main" id="{43481D80-DFA0-40BB-BECB-0E9CCAEC1DD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Enter Your Title Here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文本占位符 13">
            <a:extLst>
              <a:ext uri="{FF2B5EF4-FFF2-40B4-BE49-F238E27FC236}">
                <a16:creationId xmlns="" xmlns:a16="http://schemas.microsoft.com/office/drawing/2014/main" id="{A7AB8307-C512-48EA-8D9B-68787ED6C8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zh-CN" altLang="en-US" dirty="0"/>
              <a:t>请输入您的标题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="" xmlns:a16="http://schemas.microsoft.com/office/drawing/2014/main" id="{6932762B-118D-49B8-875F-309EDBE8E9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Enter Your Title Here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文本占位符 15">
            <a:extLst>
              <a:ext uri="{FF2B5EF4-FFF2-40B4-BE49-F238E27FC236}">
                <a16:creationId xmlns="" xmlns:a16="http://schemas.microsoft.com/office/drawing/2014/main" id="{209482C5-1DC5-433F-9B11-60760E7B7AD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dirty="0"/>
              <a:t>请输入您的标题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="" xmlns:a16="http://schemas.microsoft.com/office/drawing/2014/main" id="{F0A5A4D5-158F-4EE4-AA05-8A51D8AC355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Enter Your Title Here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文本占位符 17">
            <a:extLst>
              <a:ext uri="{FF2B5EF4-FFF2-40B4-BE49-F238E27FC236}">
                <a16:creationId xmlns="" xmlns:a16="http://schemas.microsoft.com/office/drawing/2014/main" id="{15861501-A76D-4C97-AB8E-24460F57685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zh-CN" altLang="en-US" dirty="0"/>
              <a:t>请输入您的标题</a:t>
            </a:r>
          </a:p>
        </p:txBody>
      </p:sp>
      <p:sp>
        <p:nvSpPr>
          <p:cNvPr id="19" name="文本占位符 18">
            <a:extLst>
              <a:ext uri="{FF2B5EF4-FFF2-40B4-BE49-F238E27FC236}">
                <a16:creationId xmlns="" xmlns:a16="http://schemas.microsoft.com/office/drawing/2014/main" id="{A2B9B40B-8F52-4CA0-B01E-661F31901B3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Enter Your Title Here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36B122AE-8B97-4FE1-928E-36AC44AD266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99AD815-BF22-49EA-AC51-8807DE0BC73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03F71758-30DB-4A3D-9740-243A7BF6B1D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E359E45E-36D9-4EEC-899B-C963DD163DE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66B448C1-7FCC-47AD-B640-4224F928C5E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444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2"/>
            </a:gs>
            <a:gs pos="2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E475109-A1DD-429C-8A64-DD95454533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请输入您的标题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F5E62CA-B316-43F5-905E-7375CAC49F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EEAE6"/>
                </a:solidFill>
              </a:rPr>
              <a:t>Please Enter Your Title Here</a:t>
            </a:r>
            <a:endParaRPr lang="zh-CN" altLang="en-US" dirty="0">
              <a:solidFill>
                <a:srgbClr val="EEEAE6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26F35FEB-4617-412B-A84A-FDBA7CD3A5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944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108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="" xmlns:a16="http://schemas.microsoft.com/office/drawing/2014/main" id="{860E080A-905E-49CC-BEDE-33BC64BB04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71179" y="3724933"/>
            <a:ext cx="6049641" cy="753117"/>
          </a:xfrm>
        </p:spPr>
        <p:txBody>
          <a:bodyPr/>
          <a:lstStyle/>
          <a:p>
            <a:r>
              <a:rPr lang="zh-CN" altLang="en-US" sz="6000" dirty="0" smtClean="0"/>
              <a:t>谢谢大家</a:t>
            </a:r>
            <a:endParaRPr lang="zh-CN" altLang="en-US" sz="6000" dirty="0"/>
          </a:p>
        </p:txBody>
      </p:sp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0E9BE6D4-4511-47DB-8FEA-1025068A33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071179" y="4653136"/>
            <a:ext cx="6049642" cy="421241"/>
          </a:xfrm>
        </p:spPr>
        <p:txBody>
          <a:bodyPr/>
          <a:lstStyle/>
          <a:p>
            <a:r>
              <a:rPr lang="en-US" altLang="zh-CN" dirty="0" smtClean="0"/>
              <a:t>SOUTHWEST  JIAOTONG  UNIVERSITY</a:t>
            </a:r>
            <a:endParaRPr lang="en-US" alt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A4DCDCE4-CC27-4A6F-8F80-D5A38BA28E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 smtClean="0"/>
              <a:t>时间：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="" xmlns:a16="http://schemas.microsoft.com/office/drawing/2014/main" id="{4C49759C-7CAD-4972-A0E1-AD0D86FDC08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 smtClean="0"/>
              <a:t>汇报人：</a:t>
            </a:r>
            <a:r>
              <a:rPr lang="en-US" altLang="zh-CN" dirty="0"/>
              <a:t>XXX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307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东华大学模板​​">
  <a:themeElements>
    <a:clrScheme name="自定义 1">
      <a:dk1>
        <a:srgbClr val="000000"/>
      </a:dk1>
      <a:lt1>
        <a:srgbClr val="FFFFFF"/>
      </a:lt1>
      <a:dk2>
        <a:srgbClr val="3F3F3F"/>
      </a:dk2>
      <a:lt2>
        <a:srgbClr val="DAD8D9"/>
      </a:lt2>
      <a:accent1>
        <a:srgbClr val="BC1D2D"/>
      </a:accent1>
      <a:accent2>
        <a:srgbClr val="E0522E"/>
      </a:accent2>
      <a:accent3>
        <a:srgbClr val="A92B33"/>
      </a:accent3>
      <a:accent4>
        <a:srgbClr val="FA7406"/>
      </a:accent4>
      <a:accent5>
        <a:srgbClr val="6D1B20"/>
      </a:accent5>
      <a:accent6>
        <a:srgbClr val="F7AD8E"/>
      </a:accent6>
      <a:hlink>
        <a:srgbClr val="0563C1"/>
      </a:hlink>
      <a:folHlink>
        <a:srgbClr val="954F72"/>
      </a:folHlink>
    </a:clrScheme>
    <a:fontScheme name="自定义 2">
      <a:majorFont>
        <a:latin typeface="Impact"/>
        <a:ea typeface="微软雅黑"/>
        <a:cs typeface=""/>
      </a:majorFont>
      <a:minorFont>
        <a:latin typeface="微软雅黑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ln>
          <a:noFill/>
        </a:ln>
      </a:spPr>
      <a:bodyPr rtlCol="0" anchor="ctr"/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1200" cap="none" spc="0" normalizeH="0" baseline="0" noProof="0">
            <a:ln>
              <a:noFill/>
            </a:ln>
            <a:solidFill>
              <a:prstClr val="white"/>
            </a:solidFill>
            <a:effectLst/>
            <a:uLnTx/>
            <a:uFillTx/>
            <a:latin typeface="微软雅黑 Light"/>
            <a:ea typeface="微软雅黑 Light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7118</TotalTime>
  <Words>138</Words>
  <Application>Microsoft Office PowerPoint</Application>
  <PresentationFormat>宽屏</PresentationFormat>
  <Paragraphs>39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微软雅黑</vt:lpstr>
      <vt:lpstr>微软雅黑 Light</vt:lpstr>
      <vt:lpstr>造字工房俊雅（非商用）常规体</vt:lpstr>
      <vt:lpstr>Arial</vt:lpstr>
      <vt:lpstr>Impact</vt:lpstr>
      <vt:lpstr>东华大学模板​​</vt:lpstr>
      <vt:lpstr>1_OfficePLUS</vt:lpstr>
      <vt:lpstr>2_OfficePLUS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SWJTU</dc:creator>
  <cp:keywords/>
  <cp:lastModifiedBy>user</cp:lastModifiedBy>
  <cp:revision>641</cp:revision>
  <dcterms:created xsi:type="dcterms:W3CDTF">2019-03-09T10:24:41Z</dcterms:created>
  <dcterms:modified xsi:type="dcterms:W3CDTF">2019-11-25T00:17:37Z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Nuaxnuy@DESKTOP-GLORKB7</vt:lpwstr>
  </property>
  <property fmtid="{D5CDD505-2E9C-101B-9397-08002B2CF9AE}" pid="5" name="MSIP_Label_f42aa342-8706-4288-bd11-ebb85995028c_SetDate">
    <vt:lpwstr>2019-04-13T08:46:07.9806047Z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97a7df47-2350-4d64-b4db-8effcbe37704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