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f637d867c27a4ac3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5" r:id="rId2"/>
    <p:sldId id="269" r:id="rId3"/>
    <p:sldId id="280" r:id="rId4"/>
    <p:sldId id="286" r:id="rId5"/>
    <p:sldId id="288" r:id="rId6"/>
    <p:sldId id="285" r:id="rId7"/>
    <p:sldId id="302" r:id="rId8"/>
    <p:sldId id="298" r:id="rId9"/>
    <p:sldId id="287" r:id="rId10"/>
    <p:sldId id="295" r:id="rId11"/>
    <p:sldId id="296" r:id="rId12"/>
    <p:sldId id="297" r:id="rId13"/>
    <p:sldId id="291" r:id="rId14"/>
    <p:sldId id="299" r:id="rId15"/>
    <p:sldId id="300" r:id="rId16"/>
    <p:sldId id="301" r:id="rId17"/>
    <p:sldId id="303" r:id="rId18"/>
    <p:sldId id="305" r:id="rId19"/>
    <p:sldId id="306" r:id="rId20"/>
    <p:sldId id="307" r:id="rId21"/>
    <p:sldId id="308" r:id="rId22"/>
    <p:sldId id="309" r:id="rId23"/>
    <p:sldId id="311" r:id="rId24"/>
    <p:sldId id="284" r:id="rId25"/>
    <p:sldId id="281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009"/>
    <a:srgbClr val="F5D699"/>
    <a:srgbClr val="BC0000"/>
    <a:srgbClr val="B50720"/>
    <a:srgbClr val="B70505"/>
    <a:srgbClr val="BB010E"/>
    <a:srgbClr val="F5CD93"/>
    <a:srgbClr val="F9DDA5"/>
    <a:srgbClr val="CC3300"/>
    <a:srgbClr val="CC4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18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EA0F5B-A107-4E13-AECD-C3293242EC4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9A20D7-1243-4172-8C44-408A94B09349}">
      <dgm:prSet phldrT="[文本]"/>
      <dgm:spPr/>
      <dgm:t>
        <a:bodyPr/>
        <a:lstStyle/>
        <a:p>
          <a:r>
            <a:rPr lang="zh-CN" altLang="en-US" dirty="0"/>
            <a:t>毕设任务说明 </a:t>
          </a:r>
        </a:p>
      </dgm:t>
    </dgm:pt>
    <dgm:pt modelId="{87CE1261-D430-47CD-8B41-5060B358C77D}" type="parTrans" cxnId="{44D6685F-2F2C-4A0D-8937-E7916504036B}">
      <dgm:prSet/>
      <dgm:spPr/>
      <dgm:t>
        <a:bodyPr/>
        <a:lstStyle/>
        <a:p>
          <a:endParaRPr lang="zh-CN" altLang="en-US"/>
        </a:p>
      </dgm:t>
    </dgm:pt>
    <dgm:pt modelId="{70149A63-18BF-47C4-9071-FE32EC525400}" type="sibTrans" cxnId="{44D6685F-2F2C-4A0D-8937-E7916504036B}">
      <dgm:prSet/>
      <dgm:spPr/>
      <dgm:t>
        <a:bodyPr/>
        <a:lstStyle/>
        <a:p>
          <a:endParaRPr lang="zh-CN" altLang="en-US"/>
        </a:p>
      </dgm:t>
    </dgm:pt>
    <dgm:pt modelId="{62E80B15-B78A-4B56-B911-77065FD35857}">
      <dgm:prSet phldrT="[文本]"/>
      <dgm:spPr/>
      <dgm:t>
        <a:bodyPr/>
        <a:lstStyle/>
        <a:p>
          <a:r>
            <a:rPr lang="zh-CN" altLang="en-US" dirty="0"/>
            <a:t>已做工作说明</a:t>
          </a:r>
        </a:p>
      </dgm:t>
    </dgm:pt>
    <dgm:pt modelId="{ADE87178-A234-4C16-B881-584234776672}" type="parTrans" cxnId="{59277039-B039-4949-9604-6BACCE593086}">
      <dgm:prSet/>
      <dgm:spPr/>
      <dgm:t>
        <a:bodyPr/>
        <a:lstStyle/>
        <a:p>
          <a:endParaRPr lang="zh-CN" altLang="en-US"/>
        </a:p>
      </dgm:t>
    </dgm:pt>
    <dgm:pt modelId="{82FA24D9-ACD2-4A60-9AF8-D3C0FC3AAFE5}" type="sibTrans" cxnId="{59277039-B039-4949-9604-6BACCE593086}">
      <dgm:prSet/>
      <dgm:spPr/>
      <dgm:t>
        <a:bodyPr/>
        <a:lstStyle/>
        <a:p>
          <a:endParaRPr lang="zh-CN" altLang="en-US"/>
        </a:p>
      </dgm:t>
    </dgm:pt>
    <dgm:pt modelId="{60E2CF1A-2070-4E05-B831-1AF6E045FA69}">
      <dgm:prSet phldrT="[文本]"/>
      <dgm:spPr/>
      <dgm:t>
        <a:bodyPr/>
        <a:lstStyle/>
        <a:p>
          <a:r>
            <a:rPr lang="zh-CN" altLang="en-US" dirty="0"/>
            <a:t>后期规划</a:t>
          </a:r>
        </a:p>
      </dgm:t>
    </dgm:pt>
    <dgm:pt modelId="{06B047DD-C970-4216-88AF-81F15342FAC3}" type="parTrans" cxnId="{C5B64526-079A-4C20-A8B7-E4B69C7B4E07}">
      <dgm:prSet/>
      <dgm:spPr/>
      <dgm:t>
        <a:bodyPr/>
        <a:lstStyle/>
        <a:p>
          <a:endParaRPr lang="zh-CN" altLang="en-US"/>
        </a:p>
      </dgm:t>
    </dgm:pt>
    <dgm:pt modelId="{BEE42D9B-D680-4063-ADD2-11CAB377D721}" type="sibTrans" cxnId="{C5B64526-079A-4C20-A8B7-E4B69C7B4E07}">
      <dgm:prSet/>
      <dgm:spPr/>
      <dgm:t>
        <a:bodyPr/>
        <a:lstStyle/>
        <a:p>
          <a:endParaRPr lang="zh-CN" altLang="en-US"/>
        </a:p>
      </dgm:t>
    </dgm:pt>
    <dgm:pt modelId="{B9F7D6A1-BFA9-4D82-A30C-07572329466E}" type="pres">
      <dgm:prSet presAssocID="{17EA0F5B-A107-4E13-AECD-C3293242EC48}" presName="Name0" presStyleCnt="0">
        <dgm:presLayoutVars>
          <dgm:chMax val="7"/>
          <dgm:chPref val="7"/>
          <dgm:dir/>
        </dgm:presLayoutVars>
      </dgm:prSet>
      <dgm:spPr/>
    </dgm:pt>
    <dgm:pt modelId="{1D5EBD13-E195-45D7-9753-8F79821ACC55}" type="pres">
      <dgm:prSet presAssocID="{17EA0F5B-A107-4E13-AECD-C3293242EC48}" presName="Name1" presStyleCnt="0"/>
      <dgm:spPr/>
    </dgm:pt>
    <dgm:pt modelId="{BCB21B75-7957-4EC1-A4C4-29E3193A8B0F}" type="pres">
      <dgm:prSet presAssocID="{17EA0F5B-A107-4E13-AECD-C3293242EC48}" presName="cycle" presStyleCnt="0"/>
      <dgm:spPr/>
    </dgm:pt>
    <dgm:pt modelId="{D88CC678-A31A-4EAA-8A5C-9BC97C34EFC0}" type="pres">
      <dgm:prSet presAssocID="{17EA0F5B-A107-4E13-AECD-C3293242EC48}" presName="srcNode" presStyleLbl="node1" presStyleIdx="0" presStyleCnt="3"/>
      <dgm:spPr/>
    </dgm:pt>
    <dgm:pt modelId="{796BF389-6EFC-45DA-897F-C21DAAB32BE1}" type="pres">
      <dgm:prSet presAssocID="{17EA0F5B-A107-4E13-AECD-C3293242EC48}" presName="conn" presStyleLbl="parChTrans1D2" presStyleIdx="0" presStyleCnt="1"/>
      <dgm:spPr/>
    </dgm:pt>
    <dgm:pt modelId="{B199ED18-27EB-4A3D-9533-F116A74CC0E4}" type="pres">
      <dgm:prSet presAssocID="{17EA0F5B-A107-4E13-AECD-C3293242EC48}" presName="extraNode" presStyleLbl="node1" presStyleIdx="0" presStyleCnt="3"/>
      <dgm:spPr/>
    </dgm:pt>
    <dgm:pt modelId="{247629FB-C480-4D98-99C6-21AB2BF1EB85}" type="pres">
      <dgm:prSet presAssocID="{17EA0F5B-A107-4E13-AECD-C3293242EC48}" presName="dstNode" presStyleLbl="node1" presStyleIdx="0" presStyleCnt="3"/>
      <dgm:spPr/>
    </dgm:pt>
    <dgm:pt modelId="{D3E6493A-29C7-4F04-9ACC-FCF070BB6190}" type="pres">
      <dgm:prSet presAssocID="{9E9A20D7-1243-4172-8C44-408A94B09349}" presName="text_1" presStyleLbl="node1" presStyleIdx="0" presStyleCnt="3">
        <dgm:presLayoutVars>
          <dgm:bulletEnabled val="1"/>
        </dgm:presLayoutVars>
      </dgm:prSet>
      <dgm:spPr/>
    </dgm:pt>
    <dgm:pt modelId="{B9707849-E6E7-4939-9E8B-641C4B6AEE9F}" type="pres">
      <dgm:prSet presAssocID="{9E9A20D7-1243-4172-8C44-408A94B09349}" presName="accent_1" presStyleCnt="0"/>
      <dgm:spPr/>
    </dgm:pt>
    <dgm:pt modelId="{0C854F86-0C5A-4D36-A6F6-F2EBEE04D9A8}" type="pres">
      <dgm:prSet presAssocID="{9E9A20D7-1243-4172-8C44-408A94B09349}" presName="accentRepeatNode" presStyleLbl="solidFgAcc1" presStyleIdx="0" presStyleCnt="3"/>
      <dgm:spPr/>
    </dgm:pt>
    <dgm:pt modelId="{2EE06784-87A7-495B-8EDC-0DA546F07954}" type="pres">
      <dgm:prSet presAssocID="{62E80B15-B78A-4B56-B911-77065FD35857}" presName="text_2" presStyleLbl="node1" presStyleIdx="1" presStyleCnt="3">
        <dgm:presLayoutVars>
          <dgm:bulletEnabled val="1"/>
        </dgm:presLayoutVars>
      </dgm:prSet>
      <dgm:spPr/>
    </dgm:pt>
    <dgm:pt modelId="{1108259D-E399-465B-8104-7F3CBAE7A9AF}" type="pres">
      <dgm:prSet presAssocID="{62E80B15-B78A-4B56-B911-77065FD35857}" presName="accent_2" presStyleCnt="0"/>
      <dgm:spPr/>
    </dgm:pt>
    <dgm:pt modelId="{AA237CE2-22AB-472F-A185-ECDE9359A434}" type="pres">
      <dgm:prSet presAssocID="{62E80B15-B78A-4B56-B911-77065FD35857}" presName="accentRepeatNode" presStyleLbl="solidFgAcc1" presStyleIdx="1" presStyleCnt="3"/>
      <dgm:spPr/>
    </dgm:pt>
    <dgm:pt modelId="{E905E7B6-BA0E-48EC-898C-D5F60509A841}" type="pres">
      <dgm:prSet presAssocID="{60E2CF1A-2070-4E05-B831-1AF6E045FA69}" presName="text_3" presStyleLbl="node1" presStyleIdx="2" presStyleCnt="3">
        <dgm:presLayoutVars>
          <dgm:bulletEnabled val="1"/>
        </dgm:presLayoutVars>
      </dgm:prSet>
      <dgm:spPr/>
    </dgm:pt>
    <dgm:pt modelId="{110DA2BD-D8D0-407D-9E81-AF7958B0305D}" type="pres">
      <dgm:prSet presAssocID="{60E2CF1A-2070-4E05-B831-1AF6E045FA69}" presName="accent_3" presStyleCnt="0"/>
      <dgm:spPr/>
    </dgm:pt>
    <dgm:pt modelId="{B1EC4820-2C29-48F5-A5E6-0CA38C99C285}" type="pres">
      <dgm:prSet presAssocID="{60E2CF1A-2070-4E05-B831-1AF6E045FA69}" presName="accentRepeatNode" presStyleLbl="solidFgAcc1" presStyleIdx="2" presStyleCnt="3"/>
      <dgm:spPr/>
    </dgm:pt>
  </dgm:ptLst>
  <dgm:cxnLst>
    <dgm:cxn modelId="{C5B64526-079A-4C20-A8B7-E4B69C7B4E07}" srcId="{17EA0F5B-A107-4E13-AECD-C3293242EC48}" destId="{60E2CF1A-2070-4E05-B831-1AF6E045FA69}" srcOrd="2" destOrd="0" parTransId="{06B047DD-C970-4216-88AF-81F15342FAC3}" sibTransId="{BEE42D9B-D680-4063-ADD2-11CAB377D721}"/>
    <dgm:cxn modelId="{DF06CD2E-87C2-450A-B4DE-2BC80A5FB279}" type="presOf" srcId="{62E80B15-B78A-4B56-B911-77065FD35857}" destId="{2EE06784-87A7-495B-8EDC-0DA546F07954}" srcOrd="0" destOrd="0" presId="urn:microsoft.com/office/officeart/2008/layout/VerticalCurvedList"/>
    <dgm:cxn modelId="{59277039-B039-4949-9604-6BACCE593086}" srcId="{17EA0F5B-A107-4E13-AECD-C3293242EC48}" destId="{62E80B15-B78A-4B56-B911-77065FD35857}" srcOrd="1" destOrd="0" parTransId="{ADE87178-A234-4C16-B881-584234776672}" sibTransId="{82FA24D9-ACD2-4A60-9AF8-D3C0FC3AAFE5}"/>
    <dgm:cxn modelId="{7A89105E-8996-4AE6-8CF4-87F4607E6364}" type="presOf" srcId="{17EA0F5B-A107-4E13-AECD-C3293242EC48}" destId="{B9F7D6A1-BFA9-4D82-A30C-07572329466E}" srcOrd="0" destOrd="0" presId="urn:microsoft.com/office/officeart/2008/layout/VerticalCurvedList"/>
    <dgm:cxn modelId="{44D6685F-2F2C-4A0D-8937-E7916504036B}" srcId="{17EA0F5B-A107-4E13-AECD-C3293242EC48}" destId="{9E9A20D7-1243-4172-8C44-408A94B09349}" srcOrd="0" destOrd="0" parTransId="{87CE1261-D430-47CD-8B41-5060B358C77D}" sibTransId="{70149A63-18BF-47C4-9071-FE32EC525400}"/>
    <dgm:cxn modelId="{DB88D44A-90A0-48E7-933B-491F5AEBC0BC}" type="presOf" srcId="{60E2CF1A-2070-4E05-B831-1AF6E045FA69}" destId="{E905E7B6-BA0E-48EC-898C-D5F60509A841}" srcOrd="0" destOrd="0" presId="urn:microsoft.com/office/officeart/2008/layout/VerticalCurvedList"/>
    <dgm:cxn modelId="{7A97F6F6-4F01-4ED5-8DBC-04F70E812879}" type="presOf" srcId="{70149A63-18BF-47C4-9071-FE32EC525400}" destId="{796BF389-6EFC-45DA-897F-C21DAAB32BE1}" srcOrd="0" destOrd="0" presId="urn:microsoft.com/office/officeart/2008/layout/VerticalCurvedList"/>
    <dgm:cxn modelId="{9B58BCF7-6FDE-427C-BB6D-A7C813891C56}" type="presOf" srcId="{9E9A20D7-1243-4172-8C44-408A94B09349}" destId="{D3E6493A-29C7-4F04-9ACC-FCF070BB6190}" srcOrd="0" destOrd="0" presId="urn:microsoft.com/office/officeart/2008/layout/VerticalCurvedList"/>
    <dgm:cxn modelId="{37E61A82-D7CF-4F4A-A1E4-E32463F03402}" type="presParOf" srcId="{B9F7D6A1-BFA9-4D82-A30C-07572329466E}" destId="{1D5EBD13-E195-45D7-9753-8F79821ACC55}" srcOrd="0" destOrd="0" presId="urn:microsoft.com/office/officeart/2008/layout/VerticalCurvedList"/>
    <dgm:cxn modelId="{3048CF15-F627-496C-8DAA-1C40F0675279}" type="presParOf" srcId="{1D5EBD13-E195-45D7-9753-8F79821ACC55}" destId="{BCB21B75-7957-4EC1-A4C4-29E3193A8B0F}" srcOrd="0" destOrd="0" presId="urn:microsoft.com/office/officeart/2008/layout/VerticalCurvedList"/>
    <dgm:cxn modelId="{7602C4C4-4B6A-4128-981F-E45BB6E54C38}" type="presParOf" srcId="{BCB21B75-7957-4EC1-A4C4-29E3193A8B0F}" destId="{D88CC678-A31A-4EAA-8A5C-9BC97C34EFC0}" srcOrd="0" destOrd="0" presId="urn:microsoft.com/office/officeart/2008/layout/VerticalCurvedList"/>
    <dgm:cxn modelId="{41CC9C65-F62F-4EDD-8A7B-842FFA5381E8}" type="presParOf" srcId="{BCB21B75-7957-4EC1-A4C4-29E3193A8B0F}" destId="{796BF389-6EFC-45DA-897F-C21DAAB32BE1}" srcOrd="1" destOrd="0" presId="urn:microsoft.com/office/officeart/2008/layout/VerticalCurvedList"/>
    <dgm:cxn modelId="{E1B77F61-BCCD-4A89-8128-D61094553A39}" type="presParOf" srcId="{BCB21B75-7957-4EC1-A4C4-29E3193A8B0F}" destId="{B199ED18-27EB-4A3D-9533-F116A74CC0E4}" srcOrd="2" destOrd="0" presId="urn:microsoft.com/office/officeart/2008/layout/VerticalCurvedList"/>
    <dgm:cxn modelId="{658300C5-9C36-4760-AB57-90A257C89996}" type="presParOf" srcId="{BCB21B75-7957-4EC1-A4C4-29E3193A8B0F}" destId="{247629FB-C480-4D98-99C6-21AB2BF1EB85}" srcOrd="3" destOrd="0" presId="urn:microsoft.com/office/officeart/2008/layout/VerticalCurvedList"/>
    <dgm:cxn modelId="{D8B53F70-080F-4482-A982-B3330D08E629}" type="presParOf" srcId="{1D5EBD13-E195-45D7-9753-8F79821ACC55}" destId="{D3E6493A-29C7-4F04-9ACC-FCF070BB6190}" srcOrd="1" destOrd="0" presId="urn:microsoft.com/office/officeart/2008/layout/VerticalCurvedList"/>
    <dgm:cxn modelId="{C4BA29A0-8B56-4230-B7FB-55E36A8C4CB7}" type="presParOf" srcId="{1D5EBD13-E195-45D7-9753-8F79821ACC55}" destId="{B9707849-E6E7-4939-9E8B-641C4B6AEE9F}" srcOrd="2" destOrd="0" presId="urn:microsoft.com/office/officeart/2008/layout/VerticalCurvedList"/>
    <dgm:cxn modelId="{0ACF5A0A-7BC4-47C2-8787-4E6BDF44DE7B}" type="presParOf" srcId="{B9707849-E6E7-4939-9E8B-641C4B6AEE9F}" destId="{0C854F86-0C5A-4D36-A6F6-F2EBEE04D9A8}" srcOrd="0" destOrd="0" presId="urn:microsoft.com/office/officeart/2008/layout/VerticalCurvedList"/>
    <dgm:cxn modelId="{656811F2-C409-4A12-902B-AE82B8A14C44}" type="presParOf" srcId="{1D5EBD13-E195-45D7-9753-8F79821ACC55}" destId="{2EE06784-87A7-495B-8EDC-0DA546F07954}" srcOrd="3" destOrd="0" presId="urn:microsoft.com/office/officeart/2008/layout/VerticalCurvedList"/>
    <dgm:cxn modelId="{70D1A08E-1637-4194-9EA0-405E8A600917}" type="presParOf" srcId="{1D5EBD13-E195-45D7-9753-8F79821ACC55}" destId="{1108259D-E399-465B-8104-7F3CBAE7A9AF}" srcOrd="4" destOrd="0" presId="urn:microsoft.com/office/officeart/2008/layout/VerticalCurvedList"/>
    <dgm:cxn modelId="{27DCD17B-6751-42DD-AF24-9169DD0DAB87}" type="presParOf" srcId="{1108259D-E399-465B-8104-7F3CBAE7A9AF}" destId="{AA237CE2-22AB-472F-A185-ECDE9359A434}" srcOrd="0" destOrd="0" presId="urn:microsoft.com/office/officeart/2008/layout/VerticalCurvedList"/>
    <dgm:cxn modelId="{5F925C78-F131-4A3A-B6D8-B2B04DCA8F2A}" type="presParOf" srcId="{1D5EBD13-E195-45D7-9753-8F79821ACC55}" destId="{E905E7B6-BA0E-48EC-898C-D5F60509A841}" srcOrd="5" destOrd="0" presId="urn:microsoft.com/office/officeart/2008/layout/VerticalCurvedList"/>
    <dgm:cxn modelId="{EA6F1363-06BC-42AB-9D7E-3C4A18B81AAF}" type="presParOf" srcId="{1D5EBD13-E195-45D7-9753-8F79821ACC55}" destId="{110DA2BD-D8D0-407D-9E81-AF7958B0305D}" srcOrd="6" destOrd="0" presId="urn:microsoft.com/office/officeart/2008/layout/VerticalCurvedList"/>
    <dgm:cxn modelId="{D7F7C6CB-4E27-4257-B1C8-504272FE0495}" type="presParOf" srcId="{110DA2BD-D8D0-407D-9E81-AF7958B0305D}" destId="{B1EC4820-2C29-48F5-A5E6-0CA38C99C2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64B65D5-9BCD-49A9-BA4D-462D3A00E3C3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989734CB-AB64-44EB-8D9B-FF7ECE02313D}">
      <dgm:prSet phldrT="[文本]"/>
      <dgm:spPr/>
      <dgm:t>
        <a:bodyPr/>
        <a:lstStyle/>
        <a:p>
          <a:r>
            <a:rPr lang="zh-CN" altLang="en-US" dirty="0"/>
            <a:t>外部稳定性检算</a:t>
          </a:r>
        </a:p>
      </dgm:t>
    </dgm:pt>
    <dgm:pt modelId="{439DD3D5-DB94-4496-8DE0-D35EE74A8B77}" type="par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C562FFAF-322F-4673-B1A6-1690FFCDC89A}" type="sib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A9BF779C-1380-4F3A-B649-47EDD4BDC6D3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b="1" dirty="0">
              <a:solidFill>
                <a:schemeClr val="bg1"/>
              </a:solidFill>
            </a:rPr>
            <a:t>抗倾覆</a:t>
          </a:r>
        </a:p>
      </dgm:t>
    </dgm:pt>
    <dgm:pt modelId="{5BA610F5-9522-4C3A-9A67-B8A9DE2520EF}" type="parTrans" cxnId="{CB7766AC-EF75-45E9-BD51-05C63E876BB0}">
      <dgm:prSet/>
      <dgm:spPr/>
      <dgm:t>
        <a:bodyPr/>
        <a:lstStyle/>
        <a:p>
          <a:endParaRPr lang="zh-CN" altLang="en-US"/>
        </a:p>
      </dgm:t>
    </dgm:pt>
    <dgm:pt modelId="{13538D57-D1E3-432F-AF28-63038363039C}" type="sibTrans" cxnId="{CB7766AC-EF75-45E9-BD51-05C63E876BB0}">
      <dgm:prSet/>
      <dgm:spPr/>
      <dgm:t>
        <a:bodyPr/>
        <a:lstStyle/>
        <a:p>
          <a:endParaRPr lang="zh-CN" altLang="en-US"/>
        </a:p>
      </dgm:t>
    </dgm:pt>
    <dgm:pt modelId="{BC81E079-11AD-4C5E-AF31-FEED6BD4D593}">
      <dgm:prSet phldrT="[文本]"/>
      <dgm:spPr/>
      <dgm:t>
        <a:bodyPr/>
        <a:lstStyle/>
        <a:p>
          <a:r>
            <a:rPr lang="zh-CN" altLang="en-US" dirty="0"/>
            <a:t>抗滑动</a:t>
          </a:r>
        </a:p>
      </dgm:t>
    </dgm:pt>
    <dgm:pt modelId="{3510F15C-AC42-44DD-A2DD-054043337101}" type="parTrans" cxnId="{8EA14610-28EA-4D8A-ABDA-8BDA664DA18F}">
      <dgm:prSet/>
      <dgm:spPr/>
      <dgm:t>
        <a:bodyPr/>
        <a:lstStyle/>
        <a:p>
          <a:endParaRPr lang="zh-CN" altLang="en-US"/>
        </a:p>
      </dgm:t>
    </dgm:pt>
    <dgm:pt modelId="{63154421-9E4F-4BE3-8601-491AD69920FA}" type="sibTrans" cxnId="{8EA14610-28EA-4D8A-ABDA-8BDA664DA18F}">
      <dgm:prSet/>
      <dgm:spPr/>
      <dgm:t>
        <a:bodyPr/>
        <a:lstStyle/>
        <a:p>
          <a:endParaRPr lang="zh-CN" altLang="en-US"/>
        </a:p>
      </dgm:t>
    </dgm:pt>
    <dgm:pt modelId="{387A4293-8845-4BE9-8D80-DDFB8AA69127}">
      <dgm:prSet phldrT="[文本]"/>
      <dgm:spPr/>
      <dgm:t>
        <a:bodyPr/>
        <a:lstStyle/>
        <a:p>
          <a:r>
            <a:rPr lang="zh-CN" altLang="en-US" dirty="0"/>
            <a:t>偏心距</a:t>
          </a:r>
        </a:p>
      </dgm:t>
    </dgm:pt>
    <dgm:pt modelId="{20A61C79-CF51-4D12-9DFB-4EEA91B3E0E3}" type="parTrans" cxnId="{50D188EC-BCE4-4AB6-BEFD-CF6E9F18F4FD}">
      <dgm:prSet/>
      <dgm:spPr/>
      <dgm:t>
        <a:bodyPr/>
        <a:lstStyle/>
        <a:p>
          <a:endParaRPr lang="zh-CN" altLang="en-US"/>
        </a:p>
      </dgm:t>
    </dgm:pt>
    <dgm:pt modelId="{C4F58215-9057-40C8-B765-4E61A84535B6}" type="sibTrans" cxnId="{50D188EC-BCE4-4AB6-BEFD-CF6E9F18F4FD}">
      <dgm:prSet/>
      <dgm:spPr/>
      <dgm:t>
        <a:bodyPr/>
        <a:lstStyle/>
        <a:p>
          <a:endParaRPr lang="zh-CN" altLang="en-US"/>
        </a:p>
      </dgm:t>
    </dgm:pt>
    <dgm:pt modelId="{3CDC7965-4349-4642-BC36-4006A1105C3F}">
      <dgm:prSet phldrT="[文本]"/>
      <dgm:spPr/>
      <dgm:t>
        <a:bodyPr/>
        <a:lstStyle/>
        <a:p>
          <a:r>
            <a:rPr lang="zh-CN" altLang="en-US" dirty="0"/>
            <a:t>地基应力</a:t>
          </a:r>
        </a:p>
      </dgm:t>
    </dgm:pt>
    <dgm:pt modelId="{76EA14E8-EC63-4663-89B8-D0292A396170}" type="parTrans" cxnId="{550ADFF1-D7F4-47F8-A2E8-BF62E114D488}">
      <dgm:prSet/>
      <dgm:spPr/>
      <dgm:t>
        <a:bodyPr/>
        <a:lstStyle/>
        <a:p>
          <a:endParaRPr lang="zh-CN" altLang="en-US"/>
        </a:p>
      </dgm:t>
    </dgm:pt>
    <dgm:pt modelId="{B463FBE1-7C8F-4035-9B5D-004C194649E0}" type="sibTrans" cxnId="{550ADFF1-D7F4-47F8-A2E8-BF62E114D488}">
      <dgm:prSet/>
      <dgm:spPr/>
      <dgm:t>
        <a:bodyPr/>
        <a:lstStyle/>
        <a:p>
          <a:endParaRPr lang="zh-CN" altLang="en-US"/>
        </a:p>
      </dgm:t>
    </dgm:pt>
    <dgm:pt modelId="{D316BE33-BB7C-46B4-97BE-3D0179ADCCAC}" type="pres">
      <dgm:prSet presAssocID="{164B65D5-9BCD-49A9-BA4D-462D3A00E3C3}" presName="Name0" presStyleCnt="0">
        <dgm:presLayoutVars>
          <dgm:dir/>
          <dgm:resizeHandles val="exact"/>
        </dgm:presLayoutVars>
      </dgm:prSet>
      <dgm:spPr/>
    </dgm:pt>
    <dgm:pt modelId="{1F696885-5C70-4F1F-843F-D11C455E6C94}" type="pres">
      <dgm:prSet presAssocID="{989734CB-AB64-44EB-8D9B-FF7ECE02313D}" presName="parTxOnly" presStyleLbl="node1" presStyleIdx="0" presStyleCnt="5">
        <dgm:presLayoutVars>
          <dgm:bulletEnabled val="1"/>
        </dgm:presLayoutVars>
      </dgm:prSet>
      <dgm:spPr/>
    </dgm:pt>
    <dgm:pt modelId="{E89A6373-9720-4777-AFB6-C1118A63D20F}" type="pres">
      <dgm:prSet presAssocID="{C562FFAF-322F-4673-B1A6-1690FFCDC89A}" presName="parSpace" presStyleCnt="0"/>
      <dgm:spPr/>
    </dgm:pt>
    <dgm:pt modelId="{14F5E2C5-6E51-49D7-87AF-B905D53EE6E6}" type="pres">
      <dgm:prSet presAssocID="{A9BF779C-1380-4F3A-B649-47EDD4BDC6D3}" presName="parTxOnly" presStyleLbl="node1" presStyleIdx="1" presStyleCnt="5" custLinFactX="66946" custLinFactNeighborX="100000" custLinFactNeighborY="19291">
        <dgm:presLayoutVars>
          <dgm:bulletEnabled val="1"/>
        </dgm:presLayoutVars>
      </dgm:prSet>
      <dgm:spPr/>
    </dgm:pt>
    <dgm:pt modelId="{07BA9737-9B26-4E9A-ABE1-A3AD6CFE6BC9}" type="pres">
      <dgm:prSet presAssocID="{13538D57-D1E3-432F-AF28-63038363039C}" presName="parSpace" presStyleCnt="0"/>
      <dgm:spPr/>
    </dgm:pt>
    <dgm:pt modelId="{39FDF0AA-62ED-4922-A9EA-C6D5E81C0D2D}" type="pres">
      <dgm:prSet presAssocID="{BC81E079-11AD-4C5E-AF31-FEED6BD4D593}" presName="parTxOnly" presStyleLbl="node1" presStyleIdx="2" presStyleCnt="5" custLinFactX="-52804" custLinFactNeighborX="-100000">
        <dgm:presLayoutVars>
          <dgm:bulletEnabled val="1"/>
        </dgm:presLayoutVars>
      </dgm:prSet>
      <dgm:spPr/>
    </dgm:pt>
    <dgm:pt modelId="{76389538-A097-4980-BB04-E83C989A15B3}" type="pres">
      <dgm:prSet presAssocID="{63154421-9E4F-4BE3-8601-491AD69920FA}" presName="parSpace" presStyleCnt="0"/>
      <dgm:spPr/>
    </dgm:pt>
    <dgm:pt modelId="{81EAA467-4C5E-4B29-96F7-4E1723B5A634}" type="pres">
      <dgm:prSet presAssocID="{387A4293-8845-4BE9-8D80-DDFB8AA69127}" presName="parTxOnly" presStyleLbl="node1" presStyleIdx="3" presStyleCnt="5">
        <dgm:presLayoutVars>
          <dgm:bulletEnabled val="1"/>
        </dgm:presLayoutVars>
      </dgm:prSet>
      <dgm:spPr/>
    </dgm:pt>
    <dgm:pt modelId="{E9364581-A84B-42E8-A86E-0B147E486527}" type="pres">
      <dgm:prSet presAssocID="{C4F58215-9057-40C8-B765-4E61A84535B6}" presName="parSpace" presStyleCnt="0"/>
      <dgm:spPr/>
    </dgm:pt>
    <dgm:pt modelId="{C425B238-D5F2-4C69-9019-97CD6B0872EE}" type="pres">
      <dgm:prSet presAssocID="{3CDC7965-4349-4642-BC36-4006A1105C3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EA14610-28EA-4D8A-ABDA-8BDA664DA18F}" srcId="{164B65D5-9BCD-49A9-BA4D-462D3A00E3C3}" destId="{BC81E079-11AD-4C5E-AF31-FEED6BD4D593}" srcOrd="2" destOrd="0" parTransId="{3510F15C-AC42-44DD-A2DD-054043337101}" sibTransId="{63154421-9E4F-4BE3-8601-491AD69920FA}"/>
    <dgm:cxn modelId="{0E030911-7BA3-4E00-BF45-27070A628164}" type="presOf" srcId="{387A4293-8845-4BE9-8D80-DDFB8AA69127}" destId="{81EAA467-4C5E-4B29-96F7-4E1723B5A634}" srcOrd="0" destOrd="0" presId="urn:microsoft.com/office/officeart/2005/8/layout/hChevron3"/>
    <dgm:cxn modelId="{F548B370-DBE3-46D9-B44A-C59001D9C567}" type="presOf" srcId="{989734CB-AB64-44EB-8D9B-FF7ECE02313D}" destId="{1F696885-5C70-4F1F-843F-D11C455E6C94}" srcOrd="0" destOrd="0" presId="urn:microsoft.com/office/officeart/2005/8/layout/hChevron3"/>
    <dgm:cxn modelId="{33F7E07A-91E2-41F4-92AE-B9B63B08EF4B}" type="presOf" srcId="{A9BF779C-1380-4F3A-B649-47EDD4BDC6D3}" destId="{14F5E2C5-6E51-49D7-87AF-B905D53EE6E6}" srcOrd="0" destOrd="0" presId="urn:microsoft.com/office/officeart/2005/8/layout/hChevron3"/>
    <dgm:cxn modelId="{CB7766AC-EF75-45E9-BD51-05C63E876BB0}" srcId="{164B65D5-9BCD-49A9-BA4D-462D3A00E3C3}" destId="{A9BF779C-1380-4F3A-B649-47EDD4BDC6D3}" srcOrd="1" destOrd="0" parTransId="{5BA610F5-9522-4C3A-9A67-B8A9DE2520EF}" sibTransId="{13538D57-D1E3-432F-AF28-63038363039C}"/>
    <dgm:cxn modelId="{EACBC4B4-B8B7-49E3-B561-51EC74D138F7}" type="presOf" srcId="{164B65D5-9BCD-49A9-BA4D-462D3A00E3C3}" destId="{D316BE33-BB7C-46B4-97BE-3D0179ADCCAC}" srcOrd="0" destOrd="0" presId="urn:microsoft.com/office/officeart/2005/8/layout/hChevron3"/>
    <dgm:cxn modelId="{043A4CCD-2D8F-4A4D-B4FD-44BAF680A840}" type="presOf" srcId="{BC81E079-11AD-4C5E-AF31-FEED6BD4D593}" destId="{39FDF0AA-62ED-4922-A9EA-C6D5E81C0D2D}" srcOrd="0" destOrd="0" presId="urn:microsoft.com/office/officeart/2005/8/layout/hChevron3"/>
    <dgm:cxn modelId="{F55440D7-B5B5-4A55-87ED-D3F26D5082B5}" srcId="{164B65D5-9BCD-49A9-BA4D-462D3A00E3C3}" destId="{989734CB-AB64-44EB-8D9B-FF7ECE02313D}" srcOrd="0" destOrd="0" parTransId="{439DD3D5-DB94-4496-8DE0-D35EE74A8B77}" sibTransId="{C562FFAF-322F-4673-B1A6-1690FFCDC89A}"/>
    <dgm:cxn modelId="{114B3FDA-F936-41D1-A1A3-824E95A25CCA}" type="presOf" srcId="{3CDC7965-4349-4642-BC36-4006A1105C3F}" destId="{C425B238-D5F2-4C69-9019-97CD6B0872EE}" srcOrd="0" destOrd="0" presId="urn:microsoft.com/office/officeart/2005/8/layout/hChevron3"/>
    <dgm:cxn modelId="{50D188EC-BCE4-4AB6-BEFD-CF6E9F18F4FD}" srcId="{164B65D5-9BCD-49A9-BA4D-462D3A00E3C3}" destId="{387A4293-8845-4BE9-8D80-DDFB8AA69127}" srcOrd="3" destOrd="0" parTransId="{20A61C79-CF51-4D12-9DFB-4EEA91B3E0E3}" sibTransId="{C4F58215-9057-40C8-B765-4E61A84535B6}"/>
    <dgm:cxn modelId="{550ADFF1-D7F4-47F8-A2E8-BF62E114D488}" srcId="{164B65D5-9BCD-49A9-BA4D-462D3A00E3C3}" destId="{3CDC7965-4349-4642-BC36-4006A1105C3F}" srcOrd="4" destOrd="0" parTransId="{76EA14E8-EC63-4663-89B8-D0292A396170}" sibTransId="{B463FBE1-7C8F-4035-9B5D-004C194649E0}"/>
    <dgm:cxn modelId="{8CD6679A-DB59-4F82-AA40-7966465FEA81}" type="presParOf" srcId="{D316BE33-BB7C-46B4-97BE-3D0179ADCCAC}" destId="{1F696885-5C70-4F1F-843F-D11C455E6C94}" srcOrd="0" destOrd="0" presId="urn:microsoft.com/office/officeart/2005/8/layout/hChevron3"/>
    <dgm:cxn modelId="{3D61FB4F-E9FE-4F82-94F4-F69E8BCB56DA}" type="presParOf" srcId="{D316BE33-BB7C-46B4-97BE-3D0179ADCCAC}" destId="{E89A6373-9720-4777-AFB6-C1118A63D20F}" srcOrd="1" destOrd="0" presId="urn:microsoft.com/office/officeart/2005/8/layout/hChevron3"/>
    <dgm:cxn modelId="{64DEA618-05D0-4985-A23A-E878CCA83877}" type="presParOf" srcId="{D316BE33-BB7C-46B4-97BE-3D0179ADCCAC}" destId="{14F5E2C5-6E51-49D7-87AF-B905D53EE6E6}" srcOrd="2" destOrd="0" presId="urn:microsoft.com/office/officeart/2005/8/layout/hChevron3"/>
    <dgm:cxn modelId="{EDDE3FBB-D831-40B7-B82E-8E0118EEB908}" type="presParOf" srcId="{D316BE33-BB7C-46B4-97BE-3D0179ADCCAC}" destId="{07BA9737-9B26-4E9A-ABE1-A3AD6CFE6BC9}" srcOrd="3" destOrd="0" presId="urn:microsoft.com/office/officeart/2005/8/layout/hChevron3"/>
    <dgm:cxn modelId="{FD34FEF3-00A6-4926-9C63-E18CCDAABBBF}" type="presParOf" srcId="{D316BE33-BB7C-46B4-97BE-3D0179ADCCAC}" destId="{39FDF0AA-62ED-4922-A9EA-C6D5E81C0D2D}" srcOrd="4" destOrd="0" presId="urn:microsoft.com/office/officeart/2005/8/layout/hChevron3"/>
    <dgm:cxn modelId="{D3508DE9-0E0C-49E0-B205-55D91033D56D}" type="presParOf" srcId="{D316BE33-BB7C-46B4-97BE-3D0179ADCCAC}" destId="{76389538-A097-4980-BB04-E83C989A15B3}" srcOrd="5" destOrd="0" presId="urn:microsoft.com/office/officeart/2005/8/layout/hChevron3"/>
    <dgm:cxn modelId="{7018F342-E794-4958-8A48-31995B308D6A}" type="presParOf" srcId="{D316BE33-BB7C-46B4-97BE-3D0179ADCCAC}" destId="{81EAA467-4C5E-4B29-96F7-4E1723B5A634}" srcOrd="6" destOrd="0" presId="urn:microsoft.com/office/officeart/2005/8/layout/hChevron3"/>
    <dgm:cxn modelId="{867E46DB-E716-4D72-89FD-6CB94ADBDBD6}" type="presParOf" srcId="{D316BE33-BB7C-46B4-97BE-3D0179ADCCAC}" destId="{E9364581-A84B-42E8-A86E-0B147E486527}" srcOrd="7" destOrd="0" presId="urn:microsoft.com/office/officeart/2005/8/layout/hChevron3"/>
    <dgm:cxn modelId="{BF0C19A7-F452-48DD-8211-C5AA7573058B}" type="presParOf" srcId="{D316BE33-BB7C-46B4-97BE-3D0179ADCCAC}" destId="{C425B238-D5F2-4C69-9019-97CD6B0872E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64B65D5-9BCD-49A9-BA4D-462D3A00E3C3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989734CB-AB64-44EB-8D9B-FF7ECE02313D}">
      <dgm:prSet phldrT="[文本]"/>
      <dgm:spPr/>
      <dgm:t>
        <a:bodyPr/>
        <a:lstStyle/>
        <a:p>
          <a:r>
            <a:rPr lang="zh-CN" altLang="en-US" dirty="0"/>
            <a:t>外部稳定性检算</a:t>
          </a:r>
        </a:p>
      </dgm:t>
    </dgm:pt>
    <dgm:pt modelId="{439DD3D5-DB94-4496-8DE0-D35EE74A8B77}" type="par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C562FFAF-322F-4673-B1A6-1690FFCDC89A}" type="sib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A9BF779C-1380-4F3A-B649-47EDD4BDC6D3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b="1" dirty="0">
              <a:solidFill>
                <a:schemeClr val="bg1"/>
              </a:solidFill>
            </a:rPr>
            <a:t>偏心距</a:t>
          </a:r>
        </a:p>
      </dgm:t>
    </dgm:pt>
    <dgm:pt modelId="{5BA610F5-9522-4C3A-9A67-B8A9DE2520EF}" type="parTrans" cxnId="{CB7766AC-EF75-45E9-BD51-05C63E876BB0}">
      <dgm:prSet/>
      <dgm:spPr/>
      <dgm:t>
        <a:bodyPr/>
        <a:lstStyle/>
        <a:p>
          <a:endParaRPr lang="zh-CN" altLang="en-US"/>
        </a:p>
      </dgm:t>
    </dgm:pt>
    <dgm:pt modelId="{13538D57-D1E3-432F-AF28-63038363039C}" type="sibTrans" cxnId="{CB7766AC-EF75-45E9-BD51-05C63E876BB0}">
      <dgm:prSet/>
      <dgm:spPr/>
      <dgm:t>
        <a:bodyPr/>
        <a:lstStyle/>
        <a:p>
          <a:endParaRPr lang="zh-CN" altLang="en-US"/>
        </a:p>
      </dgm:t>
    </dgm:pt>
    <dgm:pt modelId="{BC81E079-11AD-4C5E-AF31-FEED6BD4D593}">
      <dgm:prSet phldrT="[文本]"/>
      <dgm:spPr/>
      <dgm:t>
        <a:bodyPr/>
        <a:lstStyle/>
        <a:p>
          <a:r>
            <a:rPr lang="zh-CN" altLang="en-US" dirty="0"/>
            <a:t>抗滑动</a:t>
          </a:r>
        </a:p>
      </dgm:t>
    </dgm:pt>
    <dgm:pt modelId="{3510F15C-AC42-44DD-A2DD-054043337101}" type="parTrans" cxnId="{8EA14610-28EA-4D8A-ABDA-8BDA664DA18F}">
      <dgm:prSet/>
      <dgm:spPr/>
      <dgm:t>
        <a:bodyPr/>
        <a:lstStyle/>
        <a:p>
          <a:endParaRPr lang="zh-CN" altLang="en-US"/>
        </a:p>
      </dgm:t>
    </dgm:pt>
    <dgm:pt modelId="{63154421-9E4F-4BE3-8601-491AD69920FA}" type="sibTrans" cxnId="{8EA14610-28EA-4D8A-ABDA-8BDA664DA18F}">
      <dgm:prSet/>
      <dgm:spPr/>
      <dgm:t>
        <a:bodyPr/>
        <a:lstStyle/>
        <a:p>
          <a:endParaRPr lang="zh-CN" altLang="en-US"/>
        </a:p>
      </dgm:t>
    </dgm:pt>
    <dgm:pt modelId="{387A4293-8845-4BE9-8D80-DDFB8AA69127}">
      <dgm:prSet phldrT="[文本]"/>
      <dgm:spPr/>
      <dgm:t>
        <a:bodyPr/>
        <a:lstStyle/>
        <a:p>
          <a:r>
            <a:rPr lang="zh-CN" altLang="en-US" dirty="0"/>
            <a:t>抗倾覆</a:t>
          </a:r>
        </a:p>
      </dgm:t>
    </dgm:pt>
    <dgm:pt modelId="{20A61C79-CF51-4D12-9DFB-4EEA91B3E0E3}" type="parTrans" cxnId="{50D188EC-BCE4-4AB6-BEFD-CF6E9F18F4FD}">
      <dgm:prSet/>
      <dgm:spPr/>
      <dgm:t>
        <a:bodyPr/>
        <a:lstStyle/>
        <a:p>
          <a:endParaRPr lang="zh-CN" altLang="en-US"/>
        </a:p>
      </dgm:t>
    </dgm:pt>
    <dgm:pt modelId="{C4F58215-9057-40C8-B765-4E61A84535B6}" type="sibTrans" cxnId="{50D188EC-BCE4-4AB6-BEFD-CF6E9F18F4FD}">
      <dgm:prSet/>
      <dgm:spPr/>
      <dgm:t>
        <a:bodyPr/>
        <a:lstStyle/>
        <a:p>
          <a:endParaRPr lang="zh-CN" altLang="en-US"/>
        </a:p>
      </dgm:t>
    </dgm:pt>
    <dgm:pt modelId="{3CDC7965-4349-4642-BC36-4006A1105C3F}">
      <dgm:prSet phldrT="[文本]"/>
      <dgm:spPr/>
      <dgm:t>
        <a:bodyPr/>
        <a:lstStyle/>
        <a:p>
          <a:r>
            <a:rPr lang="zh-CN" altLang="en-US" dirty="0"/>
            <a:t>地基应力</a:t>
          </a:r>
        </a:p>
      </dgm:t>
    </dgm:pt>
    <dgm:pt modelId="{76EA14E8-EC63-4663-89B8-D0292A396170}" type="parTrans" cxnId="{550ADFF1-D7F4-47F8-A2E8-BF62E114D488}">
      <dgm:prSet/>
      <dgm:spPr/>
      <dgm:t>
        <a:bodyPr/>
        <a:lstStyle/>
        <a:p>
          <a:endParaRPr lang="zh-CN" altLang="en-US"/>
        </a:p>
      </dgm:t>
    </dgm:pt>
    <dgm:pt modelId="{B463FBE1-7C8F-4035-9B5D-004C194649E0}" type="sibTrans" cxnId="{550ADFF1-D7F4-47F8-A2E8-BF62E114D488}">
      <dgm:prSet/>
      <dgm:spPr/>
      <dgm:t>
        <a:bodyPr/>
        <a:lstStyle/>
        <a:p>
          <a:endParaRPr lang="zh-CN" altLang="en-US"/>
        </a:p>
      </dgm:t>
    </dgm:pt>
    <dgm:pt modelId="{D316BE33-BB7C-46B4-97BE-3D0179ADCCAC}" type="pres">
      <dgm:prSet presAssocID="{164B65D5-9BCD-49A9-BA4D-462D3A00E3C3}" presName="Name0" presStyleCnt="0">
        <dgm:presLayoutVars>
          <dgm:dir/>
          <dgm:resizeHandles val="exact"/>
        </dgm:presLayoutVars>
      </dgm:prSet>
      <dgm:spPr/>
    </dgm:pt>
    <dgm:pt modelId="{1F696885-5C70-4F1F-843F-D11C455E6C94}" type="pres">
      <dgm:prSet presAssocID="{989734CB-AB64-44EB-8D9B-FF7ECE02313D}" presName="parTxOnly" presStyleLbl="node1" presStyleIdx="0" presStyleCnt="5">
        <dgm:presLayoutVars>
          <dgm:bulletEnabled val="1"/>
        </dgm:presLayoutVars>
      </dgm:prSet>
      <dgm:spPr/>
    </dgm:pt>
    <dgm:pt modelId="{E89A6373-9720-4777-AFB6-C1118A63D20F}" type="pres">
      <dgm:prSet presAssocID="{C562FFAF-322F-4673-B1A6-1690FFCDC89A}" presName="parSpace" presStyleCnt="0"/>
      <dgm:spPr/>
    </dgm:pt>
    <dgm:pt modelId="{14F5E2C5-6E51-49D7-87AF-B905D53EE6E6}" type="pres">
      <dgm:prSet presAssocID="{A9BF779C-1380-4F3A-B649-47EDD4BDC6D3}" presName="parTxOnly" presStyleLbl="node1" presStyleIdx="1" presStyleCnt="5" custLinFactX="112058" custLinFactNeighborX="200000" custLinFactNeighborY="-1874">
        <dgm:presLayoutVars>
          <dgm:bulletEnabled val="1"/>
        </dgm:presLayoutVars>
      </dgm:prSet>
      <dgm:spPr/>
    </dgm:pt>
    <dgm:pt modelId="{07BA9737-9B26-4E9A-ABE1-A3AD6CFE6BC9}" type="pres">
      <dgm:prSet presAssocID="{13538D57-D1E3-432F-AF28-63038363039C}" presName="parSpace" presStyleCnt="0"/>
      <dgm:spPr/>
    </dgm:pt>
    <dgm:pt modelId="{39FDF0AA-62ED-4922-A9EA-C6D5E81C0D2D}" type="pres">
      <dgm:prSet presAssocID="{BC81E079-11AD-4C5E-AF31-FEED6BD4D593}" presName="parTxOnly" presStyleLbl="node1" presStyleIdx="2" presStyleCnt="5" custLinFactX="-52804" custLinFactNeighborX="-100000">
        <dgm:presLayoutVars>
          <dgm:bulletEnabled val="1"/>
        </dgm:presLayoutVars>
      </dgm:prSet>
      <dgm:spPr/>
    </dgm:pt>
    <dgm:pt modelId="{76389538-A097-4980-BB04-E83C989A15B3}" type="pres">
      <dgm:prSet presAssocID="{63154421-9E4F-4BE3-8601-491AD69920FA}" presName="parSpace" presStyleCnt="0"/>
      <dgm:spPr/>
    </dgm:pt>
    <dgm:pt modelId="{81EAA467-4C5E-4B29-96F7-4E1723B5A634}" type="pres">
      <dgm:prSet presAssocID="{387A4293-8845-4BE9-8D80-DDFB8AA69127}" presName="parTxOnly" presStyleLbl="node1" presStyleIdx="3" presStyleCnt="5" custLinFactX="-64178" custLinFactNeighborX="-100000" custLinFactNeighborY="-11242">
        <dgm:presLayoutVars>
          <dgm:bulletEnabled val="1"/>
        </dgm:presLayoutVars>
      </dgm:prSet>
      <dgm:spPr/>
    </dgm:pt>
    <dgm:pt modelId="{E9364581-A84B-42E8-A86E-0B147E486527}" type="pres">
      <dgm:prSet presAssocID="{C4F58215-9057-40C8-B765-4E61A84535B6}" presName="parSpace" presStyleCnt="0"/>
      <dgm:spPr/>
    </dgm:pt>
    <dgm:pt modelId="{C425B238-D5F2-4C69-9019-97CD6B0872EE}" type="pres">
      <dgm:prSet presAssocID="{3CDC7965-4349-4642-BC36-4006A1105C3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EA14610-28EA-4D8A-ABDA-8BDA664DA18F}" srcId="{164B65D5-9BCD-49A9-BA4D-462D3A00E3C3}" destId="{BC81E079-11AD-4C5E-AF31-FEED6BD4D593}" srcOrd="2" destOrd="0" parTransId="{3510F15C-AC42-44DD-A2DD-054043337101}" sibTransId="{63154421-9E4F-4BE3-8601-491AD69920FA}"/>
    <dgm:cxn modelId="{0E030911-7BA3-4E00-BF45-27070A628164}" type="presOf" srcId="{387A4293-8845-4BE9-8D80-DDFB8AA69127}" destId="{81EAA467-4C5E-4B29-96F7-4E1723B5A634}" srcOrd="0" destOrd="0" presId="urn:microsoft.com/office/officeart/2005/8/layout/hChevron3"/>
    <dgm:cxn modelId="{F548B370-DBE3-46D9-B44A-C59001D9C567}" type="presOf" srcId="{989734CB-AB64-44EB-8D9B-FF7ECE02313D}" destId="{1F696885-5C70-4F1F-843F-D11C455E6C94}" srcOrd="0" destOrd="0" presId="urn:microsoft.com/office/officeart/2005/8/layout/hChevron3"/>
    <dgm:cxn modelId="{33F7E07A-91E2-41F4-92AE-B9B63B08EF4B}" type="presOf" srcId="{A9BF779C-1380-4F3A-B649-47EDD4BDC6D3}" destId="{14F5E2C5-6E51-49D7-87AF-B905D53EE6E6}" srcOrd="0" destOrd="0" presId="urn:microsoft.com/office/officeart/2005/8/layout/hChevron3"/>
    <dgm:cxn modelId="{CB7766AC-EF75-45E9-BD51-05C63E876BB0}" srcId="{164B65D5-9BCD-49A9-BA4D-462D3A00E3C3}" destId="{A9BF779C-1380-4F3A-B649-47EDD4BDC6D3}" srcOrd="1" destOrd="0" parTransId="{5BA610F5-9522-4C3A-9A67-B8A9DE2520EF}" sibTransId="{13538D57-D1E3-432F-AF28-63038363039C}"/>
    <dgm:cxn modelId="{EACBC4B4-B8B7-49E3-B561-51EC74D138F7}" type="presOf" srcId="{164B65D5-9BCD-49A9-BA4D-462D3A00E3C3}" destId="{D316BE33-BB7C-46B4-97BE-3D0179ADCCAC}" srcOrd="0" destOrd="0" presId="urn:microsoft.com/office/officeart/2005/8/layout/hChevron3"/>
    <dgm:cxn modelId="{043A4CCD-2D8F-4A4D-B4FD-44BAF680A840}" type="presOf" srcId="{BC81E079-11AD-4C5E-AF31-FEED6BD4D593}" destId="{39FDF0AA-62ED-4922-A9EA-C6D5E81C0D2D}" srcOrd="0" destOrd="0" presId="urn:microsoft.com/office/officeart/2005/8/layout/hChevron3"/>
    <dgm:cxn modelId="{F55440D7-B5B5-4A55-87ED-D3F26D5082B5}" srcId="{164B65D5-9BCD-49A9-BA4D-462D3A00E3C3}" destId="{989734CB-AB64-44EB-8D9B-FF7ECE02313D}" srcOrd="0" destOrd="0" parTransId="{439DD3D5-DB94-4496-8DE0-D35EE74A8B77}" sibTransId="{C562FFAF-322F-4673-B1A6-1690FFCDC89A}"/>
    <dgm:cxn modelId="{114B3FDA-F936-41D1-A1A3-824E95A25CCA}" type="presOf" srcId="{3CDC7965-4349-4642-BC36-4006A1105C3F}" destId="{C425B238-D5F2-4C69-9019-97CD6B0872EE}" srcOrd="0" destOrd="0" presId="urn:microsoft.com/office/officeart/2005/8/layout/hChevron3"/>
    <dgm:cxn modelId="{50D188EC-BCE4-4AB6-BEFD-CF6E9F18F4FD}" srcId="{164B65D5-9BCD-49A9-BA4D-462D3A00E3C3}" destId="{387A4293-8845-4BE9-8D80-DDFB8AA69127}" srcOrd="3" destOrd="0" parTransId="{20A61C79-CF51-4D12-9DFB-4EEA91B3E0E3}" sibTransId="{C4F58215-9057-40C8-B765-4E61A84535B6}"/>
    <dgm:cxn modelId="{550ADFF1-D7F4-47F8-A2E8-BF62E114D488}" srcId="{164B65D5-9BCD-49A9-BA4D-462D3A00E3C3}" destId="{3CDC7965-4349-4642-BC36-4006A1105C3F}" srcOrd="4" destOrd="0" parTransId="{76EA14E8-EC63-4663-89B8-D0292A396170}" sibTransId="{B463FBE1-7C8F-4035-9B5D-004C194649E0}"/>
    <dgm:cxn modelId="{8CD6679A-DB59-4F82-AA40-7966465FEA81}" type="presParOf" srcId="{D316BE33-BB7C-46B4-97BE-3D0179ADCCAC}" destId="{1F696885-5C70-4F1F-843F-D11C455E6C94}" srcOrd="0" destOrd="0" presId="urn:microsoft.com/office/officeart/2005/8/layout/hChevron3"/>
    <dgm:cxn modelId="{3D61FB4F-E9FE-4F82-94F4-F69E8BCB56DA}" type="presParOf" srcId="{D316BE33-BB7C-46B4-97BE-3D0179ADCCAC}" destId="{E89A6373-9720-4777-AFB6-C1118A63D20F}" srcOrd="1" destOrd="0" presId="urn:microsoft.com/office/officeart/2005/8/layout/hChevron3"/>
    <dgm:cxn modelId="{64DEA618-05D0-4985-A23A-E878CCA83877}" type="presParOf" srcId="{D316BE33-BB7C-46B4-97BE-3D0179ADCCAC}" destId="{14F5E2C5-6E51-49D7-87AF-B905D53EE6E6}" srcOrd="2" destOrd="0" presId="urn:microsoft.com/office/officeart/2005/8/layout/hChevron3"/>
    <dgm:cxn modelId="{EDDE3FBB-D831-40B7-B82E-8E0118EEB908}" type="presParOf" srcId="{D316BE33-BB7C-46B4-97BE-3D0179ADCCAC}" destId="{07BA9737-9B26-4E9A-ABE1-A3AD6CFE6BC9}" srcOrd="3" destOrd="0" presId="urn:microsoft.com/office/officeart/2005/8/layout/hChevron3"/>
    <dgm:cxn modelId="{FD34FEF3-00A6-4926-9C63-E18CCDAABBBF}" type="presParOf" srcId="{D316BE33-BB7C-46B4-97BE-3D0179ADCCAC}" destId="{39FDF0AA-62ED-4922-A9EA-C6D5E81C0D2D}" srcOrd="4" destOrd="0" presId="urn:microsoft.com/office/officeart/2005/8/layout/hChevron3"/>
    <dgm:cxn modelId="{D3508DE9-0E0C-49E0-B205-55D91033D56D}" type="presParOf" srcId="{D316BE33-BB7C-46B4-97BE-3D0179ADCCAC}" destId="{76389538-A097-4980-BB04-E83C989A15B3}" srcOrd="5" destOrd="0" presId="urn:microsoft.com/office/officeart/2005/8/layout/hChevron3"/>
    <dgm:cxn modelId="{7018F342-E794-4958-8A48-31995B308D6A}" type="presParOf" srcId="{D316BE33-BB7C-46B4-97BE-3D0179ADCCAC}" destId="{81EAA467-4C5E-4B29-96F7-4E1723B5A634}" srcOrd="6" destOrd="0" presId="urn:microsoft.com/office/officeart/2005/8/layout/hChevron3"/>
    <dgm:cxn modelId="{867E46DB-E716-4D72-89FD-6CB94ADBDBD6}" type="presParOf" srcId="{D316BE33-BB7C-46B4-97BE-3D0179ADCCAC}" destId="{E9364581-A84B-42E8-A86E-0B147E486527}" srcOrd="7" destOrd="0" presId="urn:microsoft.com/office/officeart/2005/8/layout/hChevron3"/>
    <dgm:cxn modelId="{BF0C19A7-F452-48DD-8211-C5AA7573058B}" type="presParOf" srcId="{D316BE33-BB7C-46B4-97BE-3D0179ADCCAC}" destId="{C425B238-D5F2-4C69-9019-97CD6B0872E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64B65D5-9BCD-49A9-BA4D-462D3A00E3C3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989734CB-AB64-44EB-8D9B-FF7ECE02313D}">
      <dgm:prSet phldrT="[文本]"/>
      <dgm:spPr/>
      <dgm:t>
        <a:bodyPr/>
        <a:lstStyle/>
        <a:p>
          <a:r>
            <a:rPr lang="zh-CN" altLang="en-US" dirty="0"/>
            <a:t>外部稳定性检算</a:t>
          </a:r>
        </a:p>
      </dgm:t>
    </dgm:pt>
    <dgm:pt modelId="{439DD3D5-DB94-4496-8DE0-D35EE74A8B77}" type="par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C562FFAF-322F-4673-B1A6-1690FFCDC89A}" type="sib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A9BF779C-1380-4F3A-B649-47EDD4BDC6D3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b="1" dirty="0">
              <a:solidFill>
                <a:schemeClr val="bg1"/>
              </a:solidFill>
            </a:rPr>
            <a:t>地基应力</a:t>
          </a:r>
        </a:p>
      </dgm:t>
    </dgm:pt>
    <dgm:pt modelId="{5BA610F5-9522-4C3A-9A67-B8A9DE2520EF}" type="parTrans" cxnId="{CB7766AC-EF75-45E9-BD51-05C63E876BB0}">
      <dgm:prSet/>
      <dgm:spPr/>
      <dgm:t>
        <a:bodyPr/>
        <a:lstStyle/>
        <a:p>
          <a:endParaRPr lang="zh-CN" altLang="en-US"/>
        </a:p>
      </dgm:t>
    </dgm:pt>
    <dgm:pt modelId="{13538D57-D1E3-432F-AF28-63038363039C}" type="sibTrans" cxnId="{CB7766AC-EF75-45E9-BD51-05C63E876BB0}">
      <dgm:prSet/>
      <dgm:spPr/>
      <dgm:t>
        <a:bodyPr/>
        <a:lstStyle/>
        <a:p>
          <a:endParaRPr lang="zh-CN" altLang="en-US"/>
        </a:p>
      </dgm:t>
    </dgm:pt>
    <dgm:pt modelId="{BC81E079-11AD-4C5E-AF31-FEED6BD4D593}">
      <dgm:prSet phldrT="[文本]"/>
      <dgm:spPr/>
      <dgm:t>
        <a:bodyPr/>
        <a:lstStyle/>
        <a:p>
          <a:r>
            <a:rPr lang="zh-CN" altLang="en-US" dirty="0"/>
            <a:t>抗滑动</a:t>
          </a:r>
        </a:p>
      </dgm:t>
    </dgm:pt>
    <dgm:pt modelId="{3510F15C-AC42-44DD-A2DD-054043337101}" type="parTrans" cxnId="{8EA14610-28EA-4D8A-ABDA-8BDA664DA18F}">
      <dgm:prSet/>
      <dgm:spPr/>
      <dgm:t>
        <a:bodyPr/>
        <a:lstStyle/>
        <a:p>
          <a:endParaRPr lang="zh-CN" altLang="en-US"/>
        </a:p>
      </dgm:t>
    </dgm:pt>
    <dgm:pt modelId="{63154421-9E4F-4BE3-8601-491AD69920FA}" type="sibTrans" cxnId="{8EA14610-28EA-4D8A-ABDA-8BDA664DA18F}">
      <dgm:prSet/>
      <dgm:spPr/>
      <dgm:t>
        <a:bodyPr/>
        <a:lstStyle/>
        <a:p>
          <a:endParaRPr lang="zh-CN" altLang="en-US"/>
        </a:p>
      </dgm:t>
    </dgm:pt>
    <dgm:pt modelId="{387A4293-8845-4BE9-8D80-DDFB8AA69127}">
      <dgm:prSet phldrT="[文本]"/>
      <dgm:spPr/>
      <dgm:t>
        <a:bodyPr/>
        <a:lstStyle/>
        <a:p>
          <a:r>
            <a:rPr lang="zh-CN" altLang="en-US" dirty="0"/>
            <a:t>抗倾覆</a:t>
          </a:r>
        </a:p>
      </dgm:t>
    </dgm:pt>
    <dgm:pt modelId="{20A61C79-CF51-4D12-9DFB-4EEA91B3E0E3}" type="parTrans" cxnId="{50D188EC-BCE4-4AB6-BEFD-CF6E9F18F4FD}">
      <dgm:prSet/>
      <dgm:spPr/>
      <dgm:t>
        <a:bodyPr/>
        <a:lstStyle/>
        <a:p>
          <a:endParaRPr lang="zh-CN" altLang="en-US"/>
        </a:p>
      </dgm:t>
    </dgm:pt>
    <dgm:pt modelId="{C4F58215-9057-40C8-B765-4E61A84535B6}" type="sibTrans" cxnId="{50D188EC-BCE4-4AB6-BEFD-CF6E9F18F4FD}">
      <dgm:prSet/>
      <dgm:spPr/>
      <dgm:t>
        <a:bodyPr/>
        <a:lstStyle/>
        <a:p>
          <a:endParaRPr lang="zh-CN" altLang="en-US"/>
        </a:p>
      </dgm:t>
    </dgm:pt>
    <dgm:pt modelId="{3CDC7965-4349-4642-BC36-4006A1105C3F}">
      <dgm:prSet phldrT="[文本]"/>
      <dgm:spPr/>
      <dgm:t>
        <a:bodyPr/>
        <a:lstStyle/>
        <a:p>
          <a:r>
            <a:rPr lang="zh-CN" altLang="en-US" dirty="0"/>
            <a:t>偏心距 </a:t>
          </a:r>
        </a:p>
      </dgm:t>
    </dgm:pt>
    <dgm:pt modelId="{76EA14E8-EC63-4663-89B8-D0292A396170}" type="parTrans" cxnId="{550ADFF1-D7F4-47F8-A2E8-BF62E114D488}">
      <dgm:prSet/>
      <dgm:spPr/>
      <dgm:t>
        <a:bodyPr/>
        <a:lstStyle/>
        <a:p>
          <a:endParaRPr lang="zh-CN" altLang="en-US"/>
        </a:p>
      </dgm:t>
    </dgm:pt>
    <dgm:pt modelId="{B463FBE1-7C8F-4035-9B5D-004C194649E0}" type="sibTrans" cxnId="{550ADFF1-D7F4-47F8-A2E8-BF62E114D488}">
      <dgm:prSet/>
      <dgm:spPr/>
      <dgm:t>
        <a:bodyPr/>
        <a:lstStyle/>
        <a:p>
          <a:endParaRPr lang="zh-CN" altLang="en-US"/>
        </a:p>
      </dgm:t>
    </dgm:pt>
    <dgm:pt modelId="{D316BE33-BB7C-46B4-97BE-3D0179ADCCAC}" type="pres">
      <dgm:prSet presAssocID="{164B65D5-9BCD-49A9-BA4D-462D3A00E3C3}" presName="Name0" presStyleCnt="0">
        <dgm:presLayoutVars>
          <dgm:dir/>
          <dgm:resizeHandles val="exact"/>
        </dgm:presLayoutVars>
      </dgm:prSet>
      <dgm:spPr/>
    </dgm:pt>
    <dgm:pt modelId="{1F696885-5C70-4F1F-843F-D11C455E6C94}" type="pres">
      <dgm:prSet presAssocID="{989734CB-AB64-44EB-8D9B-FF7ECE02313D}" presName="parTxOnly" presStyleLbl="node1" presStyleIdx="0" presStyleCnt="5">
        <dgm:presLayoutVars>
          <dgm:bulletEnabled val="1"/>
        </dgm:presLayoutVars>
      </dgm:prSet>
      <dgm:spPr/>
    </dgm:pt>
    <dgm:pt modelId="{E89A6373-9720-4777-AFB6-C1118A63D20F}" type="pres">
      <dgm:prSet presAssocID="{C562FFAF-322F-4673-B1A6-1690FFCDC89A}" presName="parSpace" presStyleCnt="0"/>
      <dgm:spPr/>
    </dgm:pt>
    <dgm:pt modelId="{14F5E2C5-6E51-49D7-87AF-B905D53EE6E6}" type="pres">
      <dgm:prSet presAssocID="{A9BF779C-1380-4F3A-B649-47EDD4BDC6D3}" presName="parTxOnly" presStyleLbl="node1" presStyleIdx="1" presStyleCnt="5" custLinFactX="197316" custLinFactNeighborX="200000" custLinFactNeighborY="1874">
        <dgm:presLayoutVars>
          <dgm:bulletEnabled val="1"/>
        </dgm:presLayoutVars>
      </dgm:prSet>
      <dgm:spPr/>
    </dgm:pt>
    <dgm:pt modelId="{07BA9737-9B26-4E9A-ABE1-A3AD6CFE6BC9}" type="pres">
      <dgm:prSet presAssocID="{13538D57-D1E3-432F-AF28-63038363039C}" presName="parSpace" presStyleCnt="0"/>
      <dgm:spPr/>
    </dgm:pt>
    <dgm:pt modelId="{39FDF0AA-62ED-4922-A9EA-C6D5E81C0D2D}" type="pres">
      <dgm:prSet presAssocID="{BC81E079-11AD-4C5E-AF31-FEED6BD4D593}" presName="parTxOnly" presStyleLbl="node1" presStyleIdx="2" presStyleCnt="5" custLinFactX="-52804" custLinFactNeighborX="-100000">
        <dgm:presLayoutVars>
          <dgm:bulletEnabled val="1"/>
        </dgm:presLayoutVars>
      </dgm:prSet>
      <dgm:spPr/>
    </dgm:pt>
    <dgm:pt modelId="{76389538-A097-4980-BB04-E83C989A15B3}" type="pres">
      <dgm:prSet presAssocID="{63154421-9E4F-4BE3-8601-491AD69920FA}" presName="parSpace" presStyleCnt="0"/>
      <dgm:spPr/>
    </dgm:pt>
    <dgm:pt modelId="{81EAA467-4C5E-4B29-96F7-4E1723B5A634}" type="pres">
      <dgm:prSet presAssocID="{387A4293-8845-4BE9-8D80-DDFB8AA69127}" presName="parTxOnly" presStyleLbl="node1" presStyleIdx="3" presStyleCnt="5" custLinFactX="-64178" custLinFactNeighborX="-100000" custLinFactNeighborY="-11242">
        <dgm:presLayoutVars>
          <dgm:bulletEnabled val="1"/>
        </dgm:presLayoutVars>
      </dgm:prSet>
      <dgm:spPr/>
    </dgm:pt>
    <dgm:pt modelId="{E9364581-A84B-42E8-A86E-0B147E486527}" type="pres">
      <dgm:prSet presAssocID="{C4F58215-9057-40C8-B765-4E61A84535B6}" presName="parSpace" presStyleCnt="0"/>
      <dgm:spPr/>
    </dgm:pt>
    <dgm:pt modelId="{C425B238-D5F2-4C69-9019-97CD6B0872EE}" type="pres">
      <dgm:prSet presAssocID="{3CDC7965-4349-4642-BC36-4006A1105C3F}" presName="parTxOnly" presStyleLbl="node1" presStyleIdx="4" presStyleCnt="5" custLinFactX="-65411" custLinFactNeighborX="-100000" custLinFactNeighborY="1874">
        <dgm:presLayoutVars>
          <dgm:bulletEnabled val="1"/>
        </dgm:presLayoutVars>
      </dgm:prSet>
      <dgm:spPr/>
    </dgm:pt>
  </dgm:ptLst>
  <dgm:cxnLst>
    <dgm:cxn modelId="{8EA14610-28EA-4D8A-ABDA-8BDA664DA18F}" srcId="{164B65D5-9BCD-49A9-BA4D-462D3A00E3C3}" destId="{BC81E079-11AD-4C5E-AF31-FEED6BD4D593}" srcOrd="2" destOrd="0" parTransId="{3510F15C-AC42-44DD-A2DD-054043337101}" sibTransId="{63154421-9E4F-4BE3-8601-491AD69920FA}"/>
    <dgm:cxn modelId="{0E030911-7BA3-4E00-BF45-27070A628164}" type="presOf" srcId="{387A4293-8845-4BE9-8D80-DDFB8AA69127}" destId="{81EAA467-4C5E-4B29-96F7-4E1723B5A634}" srcOrd="0" destOrd="0" presId="urn:microsoft.com/office/officeart/2005/8/layout/hChevron3"/>
    <dgm:cxn modelId="{F548B370-DBE3-46D9-B44A-C59001D9C567}" type="presOf" srcId="{989734CB-AB64-44EB-8D9B-FF7ECE02313D}" destId="{1F696885-5C70-4F1F-843F-D11C455E6C94}" srcOrd="0" destOrd="0" presId="urn:microsoft.com/office/officeart/2005/8/layout/hChevron3"/>
    <dgm:cxn modelId="{33F7E07A-91E2-41F4-92AE-B9B63B08EF4B}" type="presOf" srcId="{A9BF779C-1380-4F3A-B649-47EDD4BDC6D3}" destId="{14F5E2C5-6E51-49D7-87AF-B905D53EE6E6}" srcOrd="0" destOrd="0" presId="urn:microsoft.com/office/officeart/2005/8/layout/hChevron3"/>
    <dgm:cxn modelId="{CB7766AC-EF75-45E9-BD51-05C63E876BB0}" srcId="{164B65D5-9BCD-49A9-BA4D-462D3A00E3C3}" destId="{A9BF779C-1380-4F3A-B649-47EDD4BDC6D3}" srcOrd="1" destOrd="0" parTransId="{5BA610F5-9522-4C3A-9A67-B8A9DE2520EF}" sibTransId="{13538D57-D1E3-432F-AF28-63038363039C}"/>
    <dgm:cxn modelId="{EACBC4B4-B8B7-49E3-B561-51EC74D138F7}" type="presOf" srcId="{164B65D5-9BCD-49A9-BA4D-462D3A00E3C3}" destId="{D316BE33-BB7C-46B4-97BE-3D0179ADCCAC}" srcOrd="0" destOrd="0" presId="urn:microsoft.com/office/officeart/2005/8/layout/hChevron3"/>
    <dgm:cxn modelId="{043A4CCD-2D8F-4A4D-B4FD-44BAF680A840}" type="presOf" srcId="{BC81E079-11AD-4C5E-AF31-FEED6BD4D593}" destId="{39FDF0AA-62ED-4922-A9EA-C6D5E81C0D2D}" srcOrd="0" destOrd="0" presId="urn:microsoft.com/office/officeart/2005/8/layout/hChevron3"/>
    <dgm:cxn modelId="{F55440D7-B5B5-4A55-87ED-D3F26D5082B5}" srcId="{164B65D5-9BCD-49A9-BA4D-462D3A00E3C3}" destId="{989734CB-AB64-44EB-8D9B-FF7ECE02313D}" srcOrd="0" destOrd="0" parTransId="{439DD3D5-DB94-4496-8DE0-D35EE74A8B77}" sibTransId="{C562FFAF-322F-4673-B1A6-1690FFCDC89A}"/>
    <dgm:cxn modelId="{114B3FDA-F936-41D1-A1A3-824E95A25CCA}" type="presOf" srcId="{3CDC7965-4349-4642-BC36-4006A1105C3F}" destId="{C425B238-D5F2-4C69-9019-97CD6B0872EE}" srcOrd="0" destOrd="0" presId="urn:microsoft.com/office/officeart/2005/8/layout/hChevron3"/>
    <dgm:cxn modelId="{50D188EC-BCE4-4AB6-BEFD-CF6E9F18F4FD}" srcId="{164B65D5-9BCD-49A9-BA4D-462D3A00E3C3}" destId="{387A4293-8845-4BE9-8D80-DDFB8AA69127}" srcOrd="3" destOrd="0" parTransId="{20A61C79-CF51-4D12-9DFB-4EEA91B3E0E3}" sibTransId="{C4F58215-9057-40C8-B765-4E61A84535B6}"/>
    <dgm:cxn modelId="{550ADFF1-D7F4-47F8-A2E8-BF62E114D488}" srcId="{164B65D5-9BCD-49A9-BA4D-462D3A00E3C3}" destId="{3CDC7965-4349-4642-BC36-4006A1105C3F}" srcOrd="4" destOrd="0" parTransId="{76EA14E8-EC63-4663-89B8-D0292A396170}" sibTransId="{B463FBE1-7C8F-4035-9B5D-004C194649E0}"/>
    <dgm:cxn modelId="{8CD6679A-DB59-4F82-AA40-7966465FEA81}" type="presParOf" srcId="{D316BE33-BB7C-46B4-97BE-3D0179ADCCAC}" destId="{1F696885-5C70-4F1F-843F-D11C455E6C94}" srcOrd="0" destOrd="0" presId="urn:microsoft.com/office/officeart/2005/8/layout/hChevron3"/>
    <dgm:cxn modelId="{3D61FB4F-E9FE-4F82-94F4-F69E8BCB56DA}" type="presParOf" srcId="{D316BE33-BB7C-46B4-97BE-3D0179ADCCAC}" destId="{E89A6373-9720-4777-AFB6-C1118A63D20F}" srcOrd="1" destOrd="0" presId="urn:microsoft.com/office/officeart/2005/8/layout/hChevron3"/>
    <dgm:cxn modelId="{64DEA618-05D0-4985-A23A-E878CCA83877}" type="presParOf" srcId="{D316BE33-BB7C-46B4-97BE-3D0179ADCCAC}" destId="{14F5E2C5-6E51-49D7-87AF-B905D53EE6E6}" srcOrd="2" destOrd="0" presId="urn:microsoft.com/office/officeart/2005/8/layout/hChevron3"/>
    <dgm:cxn modelId="{EDDE3FBB-D831-40B7-B82E-8E0118EEB908}" type="presParOf" srcId="{D316BE33-BB7C-46B4-97BE-3D0179ADCCAC}" destId="{07BA9737-9B26-4E9A-ABE1-A3AD6CFE6BC9}" srcOrd="3" destOrd="0" presId="urn:microsoft.com/office/officeart/2005/8/layout/hChevron3"/>
    <dgm:cxn modelId="{FD34FEF3-00A6-4926-9C63-E18CCDAABBBF}" type="presParOf" srcId="{D316BE33-BB7C-46B4-97BE-3D0179ADCCAC}" destId="{39FDF0AA-62ED-4922-A9EA-C6D5E81C0D2D}" srcOrd="4" destOrd="0" presId="urn:microsoft.com/office/officeart/2005/8/layout/hChevron3"/>
    <dgm:cxn modelId="{D3508DE9-0E0C-49E0-B205-55D91033D56D}" type="presParOf" srcId="{D316BE33-BB7C-46B4-97BE-3D0179ADCCAC}" destId="{76389538-A097-4980-BB04-E83C989A15B3}" srcOrd="5" destOrd="0" presId="urn:microsoft.com/office/officeart/2005/8/layout/hChevron3"/>
    <dgm:cxn modelId="{7018F342-E794-4958-8A48-31995B308D6A}" type="presParOf" srcId="{D316BE33-BB7C-46B4-97BE-3D0179ADCCAC}" destId="{81EAA467-4C5E-4B29-96F7-4E1723B5A634}" srcOrd="6" destOrd="0" presId="urn:microsoft.com/office/officeart/2005/8/layout/hChevron3"/>
    <dgm:cxn modelId="{867E46DB-E716-4D72-89FD-6CB94ADBDBD6}" type="presParOf" srcId="{D316BE33-BB7C-46B4-97BE-3D0179ADCCAC}" destId="{E9364581-A84B-42E8-A86E-0B147E486527}" srcOrd="7" destOrd="0" presId="urn:microsoft.com/office/officeart/2005/8/layout/hChevron3"/>
    <dgm:cxn modelId="{BF0C19A7-F452-48DD-8211-C5AA7573058B}" type="presParOf" srcId="{D316BE33-BB7C-46B4-97BE-3D0179ADCCAC}" destId="{C425B238-D5F2-4C69-9019-97CD6B0872E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64B65D5-9BCD-49A9-BA4D-462D3A00E3C3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2CF933-6233-41A8-818E-894CA3DD979D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/>
            <a:t>内力计算</a:t>
          </a:r>
        </a:p>
      </dgm:t>
    </dgm:pt>
    <dgm:pt modelId="{9023D428-EB02-4182-A800-24204E1198F9}" type="parTrans" cxnId="{41151340-59E8-4D7B-BF65-1B4D19257EBF}">
      <dgm:prSet/>
      <dgm:spPr/>
      <dgm:t>
        <a:bodyPr/>
        <a:lstStyle/>
        <a:p>
          <a:endParaRPr lang="zh-CN" altLang="en-US"/>
        </a:p>
      </dgm:t>
    </dgm:pt>
    <dgm:pt modelId="{07B68639-3ACD-454C-9E05-053E50C34766}" type="sibTrans" cxnId="{41151340-59E8-4D7B-BF65-1B4D19257EBF}">
      <dgm:prSet/>
      <dgm:spPr/>
      <dgm:t>
        <a:bodyPr/>
        <a:lstStyle/>
        <a:p>
          <a:endParaRPr lang="zh-CN" altLang="en-US"/>
        </a:p>
      </dgm:t>
    </dgm:pt>
    <dgm:pt modelId="{BB31ADAF-3A9E-46EF-B9BF-752171C7DCCB}">
      <dgm:prSet/>
      <dgm:spPr>
        <a:solidFill>
          <a:schemeClr val="accent1"/>
        </a:solidFill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b="1" dirty="0">
              <a:solidFill>
                <a:schemeClr val="bg1"/>
              </a:solidFill>
            </a:rPr>
            <a:t>墙趾板</a:t>
          </a:r>
        </a:p>
      </dgm:t>
    </dgm:pt>
    <dgm:pt modelId="{8E5F0FAA-65E5-47CE-9AC9-4D14272A4FB1}" type="parTrans" cxnId="{6BF0A972-95F5-4EE4-AABB-E3478A1BEF10}">
      <dgm:prSet/>
      <dgm:spPr/>
      <dgm:t>
        <a:bodyPr/>
        <a:lstStyle/>
        <a:p>
          <a:endParaRPr lang="zh-CN" altLang="en-US"/>
        </a:p>
      </dgm:t>
    </dgm:pt>
    <dgm:pt modelId="{927244FE-44F2-41D5-A14B-681984B6EAAD}" type="sibTrans" cxnId="{6BF0A972-95F5-4EE4-AABB-E3478A1BEF10}">
      <dgm:prSet/>
      <dgm:spPr/>
      <dgm:t>
        <a:bodyPr/>
        <a:lstStyle/>
        <a:p>
          <a:endParaRPr lang="zh-CN" altLang="en-US"/>
        </a:p>
      </dgm:t>
    </dgm:pt>
    <dgm:pt modelId="{6754C557-7F32-4452-B392-17A4CFABE77E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dirty="0"/>
            <a:t>墙踵板</a:t>
          </a:r>
        </a:p>
      </dgm:t>
    </dgm:pt>
    <dgm:pt modelId="{D324349B-D750-4057-9168-25B24BE6146B}" type="parTrans" cxnId="{0D16D5D7-40AF-4676-AD1E-BFE202EBAC7E}">
      <dgm:prSet/>
      <dgm:spPr/>
      <dgm:t>
        <a:bodyPr/>
        <a:lstStyle/>
        <a:p>
          <a:endParaRPr lang="zh-CN" altLang="en-US"/>
        </a:p>
      </dgm:t>
    </dgm:pt>
    <dgm:pt modelId="{EB88D8A0-F852-4CC9-93DE-417665C974A4}" type="sibTrans" cxnId="{0D16D5D7-40AF-4676-AD1E-BFE202EBAC7E}">
      <dgm:prSet/>
      <dgm:spPr/>
      <dgm:t>
        <a:bodyPr/>
        <a:lstStyle/>
        <a:p>
          <a:endParaRPr lang="zh-CN" altLang="en-US"/>
        </a:p>
      </dgm:t>
    </dgm:pt>
    <dgm:pt modelId="{F0A224F2-E7A7-4509-910C-5CF3CAED392A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dirty="0"/>
            <a:t>墙面板</a:t>
          </a:r>
        </a:p>
      </dgm:t>
    </dgm:pt>
    <dgm:pt modelId="{A6872A77-3171-4B36-9BD5-73010D18CCA9}" type="parTrans" cxnId="{15892BDC-959F-45BA-9414-4EC1C52CCC45}">
      <dgm:prSet/>
      <dgm:spPr/>
      <dgm:t>
        <a:bodyPr/>
        <a:lstStyle/>
        <a:p>
          <a:endParaRPr lang="zh-CN" altLang="en-US"/>
        </a:p>
      </dgm:t>
    </dgm:pt>
    <dgm:pt modelId="{AE0AB570-B683-4FF6-BDC5-F2CCD2DEBF58}" type="sibTrans" cxnId="{15892BDC-959F-45BA-9414-4EC1C52CCC45}">
      <dgm:prSet/>
      <dgm:spPr/>
      <dgm:t>
        <a:bodyPr/>
        <a:lstStyle/>
        <a:p>
          <a:endParaRPr lang="zh-CN" altLang="en-US"/>
        </a:p>
      </dgm:t>
    </dgm:pt>
    <dgm:pt modelId="{F9F5911D-5B5C-4942-99DD-9B205B5E195F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dirty="0"/>
            <a:t>扶壁</a:t>
          </a:r>
        </a:p>
      </dgm:t>
    </dgm:pt>
    <dgm:pt modelId="{51D99427-7AF8-4B5A-A80B-4E8600620856}" type="parTrans" cxnId="{3A71B188-09B6-4954-8A9D-358D27CFADB0}">
      <dgm:prSet/>
      <dgm:spPr/>
      <dgm:t>
        <a:bodyPr/>
        <a:lstStyle/>
        <a:p>
          <a:endParaRPr lang="zh-CN" altLang="en-US"/>
        </a:p>
      </dgm:t>
    </dgm:pt>
    <dgm:pt modelId="{CFEA0F4B-0C9B-4030-A196-F1CA0B6597D5}" type="sibTrans" cxnId="{3A71B188-09B6-4954-8A9D-358D27CFADB0}">
      <dgm:prSet/>
      <dgm:spPr/>
      <dgm:t>
        <a:bodyPr/>
        <a:lstStyle/>
        <a:p>
          <a:endParaRPr lang="zh-CN" altLang="en-US"/>
        </a:p>
      </dgm:t>
    </dgm:pt>
    <dgm:pt modelId="{D316BE33-BB7C-46B4-97BE-3D0179ADCCAC}" type="pres">
      <dgm:prSet presAssocID="{164B65D5-9BCD-49A9-BA4D-462D3A00E3C3}" presName="Name0" presStyleCnt="0">
        <dgm:presLayoutVars>
          <dgm:dir/>
          <dgm:resizeHandles val="exact"/>
        </dgm:presLayoutVars>
      </dgm:prSet>
      <dgm:spPr/>
    </dgm:pt>
    <dgm:pt modelId="{55D6E8A4-027D-4D04-8A3D-2860C32CF550}" type="pres">
      <dgm:prSet presAssocID="{E22CF933-6233-41A8-818E-894CA3DD979D}" presName="parTxOnly" presStyleLbl="node1" presStyleIdx="0" presStyleCnt="5">
        <dgm:presLayoutVars>
          <dgm:bulletEnabled val="1"/>
        </dgm:presLayoutVars>
      </dgm:prSet>
      <dgm:spPr/>
    </dgm:pt>
    <dgm:pt modelId="{3774354D-5260-43F4-AD09-DCFB3EAAE5E0}" type="pres">
      <dgm:prSet presAssocID="{07B68639-3ACD-454C-9E05-053E50C34766}" presName="parSpace" presStyleCnt="0"/>
      <dgm:spPr/>
    </dgm:pt>
    <dgm:pt modelId="{019071F8-4D97-43C7-ABB8-9E469E5476C5}" type="pres">
      <dgm:prSet presAssocID="{BB31ADAF-3A9E-46EF-B9BF-752171C7DCCB}" presName="parTxOnly" presStyleLbl="node1" presStyleIdx="1" presStyleCnt="5">
        <dgm:presLayoutVars>
          <dgm:bulletEnabled val="1"/>
        </dgm:presLayoutVars>
      </dgm:prSet>
      <dgm:spPr/>
    </dgm:pt>
    <dgm:pt modelId="{1825E77C-EE58-4F13-836F-26DCE0CD4E7D}" type="pres">
      <dgm:prSet presAssocID="{927244FE-44F2-41D5-A14B-681984B6EAAD}" presName="parSpace" presStyleCnt="0"/>
      <dgm:spPr/>
    </dgm:pt>
    <dgm:pt modelId="{64B81D58-CCFD-42FF-B012-5847DC144299}" type="pres">
      <dgm:prSet presAssocID="{6754C557-7F32-4452-B392-17A4CFABE77E}" presName="parTxOnly" presStyleLbl="node1" presStyleIdx="2" presStyleCnt="5">
        <dgm:presLayoutVars>
          <dgm:bulletEnabled val="1"/>
        </dgm:presLayoutVars>
      </dgm:prSet>
      <dgm:spPr/>
    </dgm:pt>
    <dgm:pt modelId="{F565DCB4-4234-48A6-BF33-8343FF8C9101}" type="pres">
      <dgm:prSet presAssocID="{EB88D8A0-F852-4CC9-93DE-417665C974A4}" presName="parSpace" presStyleCnt="0"/>
      <dgm:spPr/>
    </dgm:pt>
    <dgm:pt modelId="{B55CEA33-6A0A-4A01-9F77-D078AFBE05F0}" type="pres">
      <dgm:prSet presAssocID="{F0A224F2-E7A7-4509-910C-5CF3CAED392A}" presName="parTxOnly" presStyleLbl="node1" presStyleIdx="3" presStyleCnt="5">
        <dgm:presLayoutVars>
          <dgm:bulletEnabled val="1"/>
        </dgm:presLayoutVars>
      </dgm:prSet>
      <dgm:spPr/>
    </dgm:pt>
    <dgm:pt modelId="{696AD4F7-8B42-4FF2-ACCF-6F29B23347C1}" type="pres">
      <dgm:prSet presAssocID="{AE0AB570-B683-4FF6-BDC5-F2CCD2DEBF58}" presName="parSpace" presStyleCnt="0"/>
      <dgm:spPr/>
    </dgm:pt>
    <dgm:pt modelId="{1B05CF9B-98BA-4231-B8EE-3B942E2569F3}" type="pres">
      <dgm:prSet presAssocID="{F9F5911D-5B5C-4942-99DD-9B205B5E195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21B3BD1B-1147-47FA-A6C2-B2E387A02E2D}" type="presOf" srcId="{6754C557-7F32-4452-B392-17A4CFABE77E}" destId="{64B81D58-CCFD-42FF-B012-5847DC144299}" srcOrd="0" destOrd="0" presId="urn:microsoft.com/office/officeart/2005/8/layout/hChevron3"/>
    <dgm:cxn modelId="{41151340-59E8-4D7B-BF65-1B4D19257EBF}" srcId="{164B65D5-9BCD-49A9-BA4D-462D3A00E3C3}" destId="{E22CF933-6233-41A8-818E-894CA3DD979D}" srcOrd="0" destOrd="0" parTransId="{9023D428-EB02-4182-A800-24204E1198F9}" sibTransId="{07B68639-3ACD-454C-9E05-053E50C34766}"/>
    <dgm:cxn modelId="{6BF0A972-95F5-4EE4-AABB-E3478A1BEF10}" srcId="{164B65D5-9BCD-49A9-BA4D-462D3A00E3C3}" destId="{BB31ADAF-3A9E-46EF-B9BF-752171C7DCCB}" srcOrd="1" destOrd="0" parTransId="{8E5F0FAA-65E5-47CE-9AC9-4D14272A4FB1}" sibTransId="{927244FE-44F2-41D5-A14B-681984B6EAAD}"/>
    <dgm:cxn modelId="{3A71B188-09B6-4954-8A9D-358D27CFADB0}" srcId="{164B65D5-9BCD-49A9-BA4D-462D3A00E3C3}" destId="{F9F5911D-5B5C-4942-99DD-9B205B5E195F}" srcOrd="4" destOrd="0" parTransId="{51D99427-7AF8-4B5A-A80B-4E8600620856}" sibTransId="{CFEA0F4B-0C9B-4030-A196-F1CA0B6597D5}"/>
    <dgm:cxn modelId="{BF4EBF8A-809C-474A-B0B2-F38D20AD19FC}" type="presOf" srcId="{BB31ADAF-3A9E-46EF-B9BF-752171C7DCCB}" destId="{019071F8-4D97-43C7-ABB8-9E469E5476C5}" srcOrd="0" destOrd="0" presId="urn:microsoft.com/office/officeart/2005/8/layout/hChevron3"/>
    <dgm:cxn modelId="{D20B5C92-F64E-4DFA-B3C9-E521D3157923}" type="presOf" srcId="{F9F5911D-5B5C-4942-99DD-9B205B5E195F}" destId="{1B05CF9B-98BA-4231-B8EE-3B942E2569F3}" srcOrd="0" destOrd="0" presId="urn:microsoft.com/office/officeart/2005/8/layout/hChevron3"/>
    <dgm:cxn modelId="{45EC7AA6-E41F-44DE-9425-EFF698C601FF}" type="presOf" srcId="{E22CF933-6233-41A8-818E-894CA3DD979D}" destId="{55D6E8A4-027D-4D04-8A3D-2860C32CF550}" srcOrd="0" destOrd="0" presId="urn:microsoft.com/office/officeart/2005/8/layout/hChevron3"/>
    <dgm:cxn modelId="{55A20BB4-1FC0-4761-B983-1D5D142DC558}" type="presOf" srcId="{F0A224F2-E7A7-4509-910C-5CF3CAED392A}" destId="{B55CEA33-6A0A-4A01-9F77-D078AFBE05F0}" srcOrd="0" destOrd="0" presId="urn:microsoft.com/office/officeart/2005/8/layout/hChevron3"/>
    <dgm:cxn modelId="{EACBC4B4-B8B7-49E3-B561-51EC74D138F7}" type="presOf" srcId="{164B65D5-9BCD-49A9-BA4D-462D3A00E3C3}" destId="{D316BE33-BB7C-46B4-97BE-3D0179ADCCAC}" srcOrd="0" destOrd="0" presId="urn:microsoft.com/office/officeart/2005/8/layout/hChevron3"/>
    <dgm:cxn modelId="{0D16D5D7-40AF-4676-AD1E-BFE202EBAC7E}" srcId="{164B65D5-9BCD-49A9-BA4D-462D3A00E3C3}" destId="{6754C557-7F32-4452-B392-17A4CFABE77E}" srcOrd="2" destOrd="0" parTransId="{D324349B-D750-4057-9168-25B24BE6146B}" sibTransId="{EB88D8A0-F852-4CC9-93DE-417665C974A4}"/>
    <dgm:cxn modelId="{15892BDC-959F-45BA-9414-4EC1C52CCC45}" srcId="{164B65D5-9BCD-49A9-BA4D-462D3A00E3C3}" destId="{F0A224F2-E7A7-4509-910C-5CF3CAED392A}" srcOrd="3" destOrd="0" parTransId="{A6872A77-3171-4B36-9BD5-73010D18CCA9}" sibTransId="{AE0AB570-B683-4FF6-BDC5-F2CCD2DEBF58}"/>
    <dgm:cxn modelId="{8A9FDC9F-3369-4D44-AC4A-0F7E75279F16}" type="presParOf" srcId="{D316BE33-BB7C-46B4-97BE-3D0179ADCCAC}" destId="{55D6E8A4-027D-4D04-8A3D-2860C32CF550}" srcOrd="0" destOrd="0" presId="urn:microsoft.com/office/officeart/2005/8/layout/hChevron3"/>
    <dgm:cxn modelId="{D0502EDA-B960-4065-998C-4D2BA250993F}" type="presParOf" srcId="{D316BE33-BB7C-46B4-97BE-3D0179ADCCAC}" destId="{3774354D-5260-43F4-AD09-DCFB3EAAE5E0}" srcOrd="1" destOrd="0" presId="urn:microsoft.com/office/officeart/2005/8/layout/hChevron3"/>
    <dgm:cxn modelId="{2412E65D-21CD-4EDD-BD87-D2323D003BA2}" type="presParOf" srcId="{D316BE33-BB7C-46B4-97BE-3D0179ADCCAC}" destId="{019071F8-4D97-43C7-ABB8-9E469E5476C5}" srcOrd="2" destOrd="0" presId="urn:microsoft.com/office/officeart/2005/8/layout/hChevron3"/>
    <dgm:cxn modelId="{050C09FE-2353-4840-8587-AB84BDF74847}" type="presParOf" srcId="{D316BE33-BB7C-46B4-97BE-3D0179ADCCAC}" destId="{1825E77C-EE58-4F13-836F-26DCE0CD4E7D}" srcOrd="3" destOrd="0" presId="urn:microsoft.com/office/officeart/2005/8/layout/hChevron3"/>
    <dgm:cxn modelId="{6F00C85F-5901-44B0-B161-F6A08FC47FAC}" type="presParOf" srcId="{D316BE33-BB7C-46B4-97BE-3D0179ADCCAC}" destId="{64B81D58-CCFD-42FF-B012-5847DC144299}" srcOrd="4" destOrd="0" presId="urn:microsoft.com/office/officeart/2005/8/layout/hChevron3"/>
    <dgm:cxn modelId="{59314E06-AAC6-426B-9A9A-5935EEA4585D}" type="presParOf" srcId="{D316BE33-BB7C-46B4-97BE-3D0179ADCCAC}" destId="{F565DCB4-4234-48A6-BF33-8343FF8C9101}" srcOrd="5" destOrd="0" presId="urn:microsoft.com/office/officeart/2005/8/layout/hChevron3"/>
    <dgm:cxn modelId="{61CA96F4-86DC-4187-8259-F40D23C1EF98}" type="presParOf" srcId="{D316BE33-BB7C-46B4-97BE-3D0179ADCCAC}" destId="{B55CEA33-6A0A-4A01-9F77-D078AFBE05F0}" srcOrd="6" destOrd="0" presId="urn:microsoft.com/office/officeart/2005/8/layout/hChevron3"/>
    <dgm:cxn modelId="{9261CD95-A8D9-4C83-A7E9-0A388637B295}" type="presParOf" srcId="{D316BE33-BB7C-46B4-97BE-3D0179ADCCAC}" destId="{696AD4F7-8B42-4FF2-ACCF-6F29B23347C1}" srcOrd="7" destOrd="0" presId="urn:microsoft.com/office/officeart/2005/8/layout/hChevron3"/>
    <dgm:cxn modelId="{B15944D0-F00C-468F-BD40-AA578277D5CF}" type="presParOf" srcId="{D316BE33-BB7C-46B4-97BE-3D0179ADCCAC}" destId="{1B05CF9B-98BA-4231-B8EE-3B942E2569F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64B65D5-9BCD-49A9-BA4D-462D3A00E3C3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2CF933-6233-41A8-818E-894CA3DD979D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/>
            <a:t>内力计算</a:t>
          </a:r>
        </a:p>
      </dgm:t>
    </dgm:pt>
    <dgm:pt modelId="{9023D428-EB02-4182-A800-24204E1198F9}" type="parTrans" cxnId="{41151340-59E8-4D7B-BF65-1B4D19257EBF}">
      <dgm:prSet/>
      <dgm:spPr/>
      <dgm:t>
        <a:bodyPr/>
        <a:lstStyle/>
        <a:p>
          <a:endParaRPr lang="zh-CN" altLang="en-US"/>
        </a:p>
      </dgm:t>
    </dgm:pt>
    <dgm:pt modelId="{07B68639-3ACD-454C-9E05-053E50C34766}" type="sibTrans" cxnId="{41151340-59E8-4D7B-BF65-1B4D19257EBF}">
      <dgm:prSet/>
      <dgm:spPr/>
      <dgm:t>
        <a:bodyPr/>
        <a:lstStyle/>
        <a:p>
          <a:endParaRPr lang="zh-CN" altLang="en-US"/>
        </a:p>
      </dgm:t>
    </dgm:pt>
    <dgm:pt modelId="{BB31ADAF-3A9E-46EF-B9BF-752171C7DCCB}">
      <dgm:prSet/>
      <dgm:spPr>
        <a:solidFill>
          <a:schemeClr val="accent1"/>
        </a:solidFill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b="1" dirty="0">
              <a:solidFill>
                <a:schemeClr val="bg1"/>
              </a:solidFill>
            </a:rPr>
            <a:t>墙</a:t>
          </a:r>
          <a:r>
            <a:rPr lang="zh-CN" altLang="en-US" b="1" dirty="0">
              <a:solidFill>
                <a:schemeClr val="bg1"/>
              </a:solidFill>
            </a:rPr>
            <a:t>踵</a:t>
          </a:r>
          <a:r>
            <a:rPr lang="zh-CN" b="1" dirty="0">
              <a:solidFill>
                <a:schemeClr val="bg1"/>
              </a:solidFill>
            </a:rPr>
            <a:t>板</a:t>
          </a:r>
        </a:p>
      </dgm:t>
    </dgm:pt>
    <dgm:pt modelId="{8E5F0FAA-65E5-47CE-9AC9-4D14272A4FB1}" type="parTrans" cxnId="{6BF0A972-95F5-4EE4-AABB-E3478A1BEF10}">
      <dgm:prSet/>
      <dgm:spPr/>
      <dgm:t>
        <a:bodyPr/>
        <a:lstStyle/>
        <a:p>
          <a:endParaRPr lang="zh-CN" altLang="en-US"/>
        </a:p>
      </dgm:t>
    </dgm:pt>
    <dgm:pt modelId="{927244FE-44F2-41D5-A14B-681984B6EAAD}" type="sibTrans" cxnId="{6BF0A972-95F5-4EE4-AABB-E3478A1BEF10}">
      <dgm:prSet/>
      <dgm:spPr/>
      <dgm:t>
        <a:bodyPr/>
        <a:lstStyle/>
        <a:p>
          <a:endParaRPr lang="zh-CN" altLang="en-US"/>
        </a:p>
      </dgm:t>
    </dgm:pt>
    <dgm:pt modelId="{6754C557-7F32-4452-B392-17A4CFABE77E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altLang="en-US" dirty="0"/>
            <a:t>墙趾</a:t>
          </a:r>
          <a:r>
            <a:rPr lang="zh-CN" dirty="0"/>
            <a:t>板</a:t>
          </a:r>
        </a:p>
      </dgm:t>
    </dgm:pt>
    <dgm:pt modelId="{D324349B-D750-4057-9168-25B24BE6146B}" type="parTrans" cxnId="{0D16D5D7-40AF-4676-AD1E-BFE202EBAC7E}">
      <dgm:prSet/>
      <dgm:spPr/>
      <dgm:t>
        <a:bodyPr/>
        <a:lstStyle/>
        <a:p>
          <a:endParaRPr lang="zh-CN" altLang="en-US"/>
        </a:p>
      </dgm:t>
    </dgm:pt>
    <dgm:pt modelId="{EB88D8A0-F852-4CC9-93DE-417665C974A4}" type="sibTrans" cxnId="{0D16D5D7-40AF-4676-AD1E-BFE202EBAC7E}">
      <dgm:prSet/>
      <dgm:spPr/>
      <dgm:t>
        <a:bodyPr/>
        <a:lstStyle/>
        <a:p>
          <a:endParaRPr lang="zh-CN" altLang="en-US"/>
        </a:p>
      </dgm:t>
    </dgm:pt>
    <dgm:pt modelId="{F0A224F2-E7A7-4509-910C-5CF3CAED392A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dirty="0"/>
            <a:t>墙面板</a:t>
          </a:r>
        </a:p>
      </dgm:t>
    </dgm:pt>
    <dgm:pt modelId="{A6872A77-3171-4B36-9BD5-73010D18CCA9}" type="parTrans" cxnId="{15892BDC-959F-45BA-9414-4EC1C52CCC45}">
      <dgm:prSet/>
      <dgm:spPr/>
      <dgm:t>
        <a:bodyPr/>
        <a:lstStyle/>
        <a:p>
          <a:endParaRPr lang="zh-CN" altLang="en-US"/>
        </a:p>
      </dgm:t>
    </dgm:pt>
    <dgm:pt modelId="{AE0AB570-B683-4FF6-BDC5-F2CCD2DEBF58}" type="sibTrans" cxnId="{15892BDC-959F-45BA-9414-4EC1C52CCC45}">
      <dgm:prSet/>
      <dgm:spPr/>
      <dgm:t>
        <a:bodyPr/>
        <a:lstStyle/>
        <a:p>
          <a:endParaRPr lang="zh-CN" altLang="en-US"/>
        </a:p>
      </dgm:t>
    </dgm:pt>
    <dgm:pt modelId="{F9F5911D-5B5C-4942-99DD-9B205B5E195F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dirty="0"/>
            <a:t>扶壁</a:t>
          </a:r>
        </a:p>
      </dgm:t>
    </dgm:pt>
    <dgm:pt modelId="{51D99427-7AF8-4B5A-A80B-4E8600620856}" type="parTrans" cxnId="{3A71B188-09B6-4954-8A9D-358D27CFADB0}">
      <dgm:prSet/>
      <dgm:spPr/>
      <dgm:t>
        <a:bodyPr/>
        <a:lstStyle/>
        <a:p>
          <a:endParaRPr lang="zh-CN" altLang="en-US"/>
        </a:p>
      </dgm:t>
    </dgm:pt>
    <dgm:pt modelId="{CFEA0F4B-0C9B-4030-A196-F1CA0B6597D5}" type="sibTrans" cxnId="{3A71B188-09B6-4954-8A9D-358D27CFADB0}">
      <dgm:prSet/>
      <dgm:spPr/>
      <dgm:t>
        <a:bodyPr/>
        <a:lstStyle/>
        <a:p>
          <a:endParaRPr lang="zh-CN" altLang="en-US"/>
        </a:p>
      </dgm:t>
    </dgm:pt>
    <dgm:pt modelId="{D316BE33-BB7C-46B4-97BE-3D0179ADCCAC}" type="pres">
      <dgm:prSet presAssocID="{164B65D5-9BCD-49A9-BA4D-462D3A00E3C3}" presName="Name0" presStyleCnt="0">
        <dgm:presLayoutVars>
          <dgm:dir/>
          <dgm:resizeHandles val="exact"/>
        </dgm:presLayoutVars>
      </dgm:prSet>
      <dgm:spPr/>
    </dgm:pt>
    <dgm:pt modelId="{55D6E8A4-027D-4D04-8A3D-2860C32CF550}" type="pres">
      <dgm:prSet presAssocID="{E22CF933-6233-41A8-818E-894CA3DD979D}" presName="parTxOnly" presStyleLbl="node1" presStyleIdx="0" presStyleCnt="5">
        <dgm:presLayoutVars>
          <dgm:bulletEnabled val="1"/>
        </dgm:presLayoutVars>
      </dgm:prSet>
      <dgm:spPr/>
    </dgm:pt>
    <dgm:pt modelId="{3774354D-5260-43F4-AD09-DCFB3EAAE5E0}" type="pres">
      <dgm:prSet presAssocID="{07B68639-3ACD-454C-9E05-053E50C34766}" presName="parSpace" presStyleCnt="0"/>
      <dgm:spPr/>
    </dgm:pt>
    <dgm:pt modelId="{019071F8-4D97-43C7-ABB8-9E469E5476C5}" type="pres">
      <dgm:prSet presAssocID="{BB31ADAF-3A9E-46EF-B9BF-752171C7DCCB}" presName="parTxOnly" presStyleLbl="node1" presStyleIdx="1" presStyleCnt="5" custLinFactX="53386" custLinFactNeighborX="100000" custLinFactNeighborY="-1874">
        <dgm:presLayoutVars>
          <dgm:bulletEnabled val="1"/>
        </dgm:presLayoutVars>
      </dgm:prSet>
      <dgm:spPr/>
    </dgm:pt>
    <dgm:pt modelId="{1825E77C-EE58-4F13-836F-26DCE0CD4E7D}" type="pres">
      <dgm:prSet presAssocID="{927244FE-44F2-41D5-A14B-681984B6EAAD}" presName="parSpace" presStyleCnt="0"/>
      <dgm:spPr/>
    </dgm:pt>
    <dgm:pt modelId="{64B81D58-CCFD-42FF-B012-5847DC144299}" type="pres">
      <dgm:prSet presAssocID="{6754C557-7F32-4452-B392-17A4CFABE77E}" presName="parTxOnly" presStyleLbl="node1" presStyleIdx="2" presStyleCnt="5" custLinFactX="-72093" custLinFactNeighborX="-100000">
        <dgm:presLayoutVars>
          <dgm:bulletEnabled val="1"/>
        </dgm:presLayoutVars>
      </dgm:prSet>
      <dgm:spPr/>
    </dgm:pt>
    <dgm:pt modelId="{F565DCB4-4234-48A6-BF33-8343FF8C9101}" type="pres">
      <dgm:prSet presAssocID="{EB88D8A0-F852-4CC9-93DE-417665C974A4}" presName="parSpace" presStyleCnt="0"/>
      <dgm:spPr/>
    </dgm:pt>
    <dgm:pt modelId="{B55CEA33-6A0A-4A01-9F77-D078AFBE05F0}" type="pres">
      <dgm:prSet presAssocID="{F0A224F2-E7A7-4509-910C-5CF3CAED392A}" presName="parTxOnly" presStyleLbl="node1" presStyleIdx="3" presStyleCnt="5">
        <dgm:presLayoutVars>
          <dgm:bulletEnabled val="1"/>
        </dgm:presLayoutVars>
      </dgm:prSet>
      <dgm:spPr/>
    </dgm:pt>
    <dgm:pt modelId="{696AD4F7-8B42-4FF2-ACCF-6F29B23347C1}" type="pres">
      <dgm:prSet presAssocID="{AE0AB570-B683-4FF6-BDC5-F2CCD2DEBF58}" presName="parSpace" presStyleCnt="0"/>
      <dgm:spPr/>
    </dgm:pt>
    <dgm:pt modelId="{1B05CF9B-98BA-4231-B8EE-3B942E2569F3}" type="pres">
      <dgm:prSet presAssocID="{F9F5911D-5B5C-4942-99DD-9B205B5E195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21B3BD1B-1147-47FA-A6C2-B2E387A02E2D}" type="presOf" srcId="{6754C557-7F32-4452-B392-17A4CFABE77E}" destId="{64B81D58-CCFD-42FF-B012-5847DC144299}" srcOrd="0" destOrd="0" presId="urn:microsoft.com/office/officeart/2005/8/layout/hChevron3"/>
    <dgm:cxn modelId="{41151340-59E8-4D7B-BF65-1B4D19257EBF}" srcId="{164B65D5-9BCD-49A9-BA4D-462D3A00E3C3}" destId="{E22CF933-6233-41A8-818E-894CA3DD979D}" srcOrd="0" destOrd="0" parTransId="{9023D428-EB02-4182-A800-24204E1198F9}" sibTransId="{07B68639-3ACD-454C-9E05-053E50C34766}"/>
    <dgm:cxn modelId="{6BF0A972-95F5-4EE4-AABB-E3478A1BEF10}" srcId="{164B65D5-9BCD-49A9-BA4D-462D3A00E3C3}" destId="{BB31ADAF-3A9E-46EF-B9BF-752171C7DCCB}" srcOrd="1" destOrd="0" parTransId="{8E5F0FAA-65E5-47CE-9AC9-4D14272A4FB1}" sibTransId="{927244FE-44F2-41D5-A14B-681984B6EAAD}"/>
    <dgm:cxn modelId="{3A71B188-09B6-4954-8A9D-358D27CFADB0}" srcId="{164B65D5-9BCD-49A9-BA4D-462D3A00E3C3}" destId="{F9F5911D-5B5C-4942-99DD-9B205B5E195F}" srcOrd="4" destOrd="0" parTransId="{51D99427-7AF8-4B5A-A80B-4E8600620856}" sibTransId="{CFEA0F4B-0C9B-4030-A196-F1CA0B6597D5}"/>
    <dgm:cxn modelId="{BF4EBF8A-809C-474A-B0B2-F38D20AD19FC}" type="presOf" srcId="{BB31ADAF-3A9E-46EF-B9BF-752171C7DCCB}" destId="{019071F8-4D97-43C7-ABB8-9E469E5476C5}" srcOrd="0" destOrd="0" presId="urn:microsoft.com/office/officeart/2005/8/layout/hChevron3"/>
    <dgm:cxn modelId="{D20B5C92-F64E-4DFA-B3C9-E521D3157923}" type="presOf" srcId="{F9F5911D-5B5C-4942-99DD-9B205B5E195F}" destId="{1B05CF9B-98BA-4231-B8EE-3B942E2569F3}" srcOrd="0" destOrd="0" presId="urn:microsoft.com/office/officeart/2005/8/layout/hChevron3"/>
    <dgm:cxn modelId="{45EC7AA6-E41F-44DE-9425-EFF698C601FF}" type="presOf" srcId="{E22CF933-6233-41A8-818E-894CA3DD979D}" destId="{55D6E8A4-027D-4D04-8A3D-2860C32CF550}" srcOrd="0" destOrd="0" presId="urn:microsoft.com/office/officeart/2005/8/layout/hChevron3"/>
    <dgm:cxn modelId="{55A20BB4-1FC0-4761-B983-1D5D142DC558}" type="presOf" srcId="{F0A224F2-E7A7-4509-910C-5CF3CAED392A}" destId="{B55CEA33-6A0A-4A01-9F77-D078AFBE05F0}" srcOrd="0" destOrd="0" presId="urn:microsoft.com/office/officeart/2005/8/layout/hChevron3"/>
    <dgm:cxn modelId="{EACBC4B4-B8B7-49E3-B561-51EC74D138F7}" type="presOf" srcId="{164B65D5-9BCD-49A9-BA4D-462D3A00E3C3}" destId="{D316BE33-BB7C-46B4-97BE-3D0179ADCCAC}" srcOrd="0" destOrd="0" presId="urn:microsoft.com/office/officeart/2005/8/layout/hChevron3"/>
    <dgm:cxn modelId="{0D16D5D7-40AF-4676-AD1E-BFE202EBAC7E}" srcId="{164B65D5-9BCD-49A9-BA4D-462D3A00E3C3}" destId="{6754C557-7F32-4452-B392-17A4CFABE77E}" srcOrd="2" destOrd="0" parTransId="{D324349B-D750-4057-9168-25B24BE6146B}" sibTransId="{EB88D8A0-F852-4CC9-93DE-417665C974A4}"/>
    <dgm:cxn modelId="{15892BDC-959F-45BA-9414-4EC1C52CCC45}" srcId="{164B65D5-9BCD-49A9-BA4D-462D3A00E3C3}" destId="{F0A224F2-E7A7-4509-910C-5CF3CAED392A}" srcOrd="3" destOrd="0" parTransId="{A6872A77-3171-4B36-9BD5-73010D18CCA9}" sibTransId="{AE0AB570-B683-4FF6-BDC5-F2CCD2DEBF58}"/>
    <dgm:cxn modelId="{8A9FDC9F-3369-4D44-AC4A-0F7E75279F16}" type="presParOf" srcId="{D316BE33-BB7C-46B4-97BE-3D0179ADCCAC}" destId="{55D6E8A4-027D-4D04-8A3D-2860C32CF550}" srcOrd="0" destOrd="0" presId="urn:microsoft.com/office/officeart/2005/8/layout/hChevron3"/>
    <dgm:cxn modelId="{D0502EDA-B960-4065-998C-4D2BA250993F}" type="presParOf" srcId="{D316BE33-BB7C-46B4-97BE-3D0179ADCCAC}" destId="{3774354D-5260-43F4-AD09-DCFB3EAAE5E0}" srcOrd="1" destOrd="0" presId="urn:microsoft.com/office/officeart/2005/8/layout/hChevron3"/>
    <dgm:cxn modelId="{2412E65D-21CD-4EDD-BD87-D2323D003BA2}" type="presParOf" srcId="{D316BE33-BB7C-46B4-97BE-3D0179ADCCAC}" destId="{019071F8-4D97-43C7-ABB8-9E469E5476C5}" srcOrd="2" destOrd="0" presId="urn:microsoft.com/office/officeart/2005/8/layout/hChevron3"/>
    <dgm:cxn modelId="{050C09FE-2353-4840-8587-AB84BDF74847}" type="presParOf" srcId="{D316BE33-BB7C-46B4-97BE-3D0179ADCCAC}" destId="{1825E77C-EE58-4F13-836F-26DCE0CD4E7D}" srcOrd="3" destOrd="0" presId="urn:microsoft.com/office/officeart/2005/8/layout/hChevron3"/>
    <dgm:cxn modelId="{6F00C85F-5901-44B0-B161-F6A08FC47FAC}" type="presParOf" srcId="{D316BE33-BB7C-46B4-97BE-3D0179ADCCAC}" destId="{64B81D58-CCFD-42FF-B012-5847DC144299}" srcOrd="4" destOrd="0" presId="urn:microsoft.com/office/officeart/2005/8/layout/hChevron3"/>
    <dgm:cxn modelId="{59314E06-AAC6-426B-9A9A-5935EEA4585D}" type="presParOf" srcId="{D316BE33-BB7C-46B4-97BE-3D0179ADCCAC}" destId="{F565DCB4-4234-48A6-BF33-8343FF8C9101}" srcOrd="5" destOrd="0" presId="urn:microsoft.com/office/officeart/2005/8/layout/hChevron3"/>
    <dgm:cxn modelId="{61CA96F4-86DC-4187-8259-F40D23C1EF98}" type="presParOf" srcId="{D316BE33-BB7C-46B4-97BE-3D0179ADCCAC}" destId="{B55CEA33-6A0A-4A01-9F77-D078AFBE05F0}" srcOrd="6" destOrd="0" presId="urn:microsoft.com/office/officeart/2005/8/layout/hChevron3"/>
    <dgm:cxn modelId="{9261CD95-A8D9-4C83-A7E9-0A388637B295}" type="presParOf" srcId="{D316BE33-BB7C-46B4-97BE-3D0179ADCCAC}" destId="{696AD4F7-8B42-4FF2-ACCF-6F29B23347C1}" srcOrd="7" destOrd="0" presId="urn:microsoft.com/office/officeart/2005/8/layout/hChevron3"/>
    <dgm:cxn modelId="{B15944D0-F00C-468F-BD40-AA578277D5CF}" type="presParOf" srcId="{D316BE33-BB7C-46B4-97BE-3D0179ADCCAC}" destId="{1B05CF9B-98BA-4231-B8EE-3B942E2569F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64B65D5-9BCD-49A9-BA4D-462D3A00E3C3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2CF933-6233-41A8-818E-894CA3DD979D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/>
            <a:t>内力计算</a:t>
          </a:r>
        </a:p>
      </dgm:t>
    </dgm:pt>
    <dgm:pt modelId="{9023D428-EB02-4182-A800-24204E1198F9}" type="parTrans" cxnId="{41151340-59E8-4D7B-BF65-1B4D19257EBF}">
      <dgm:prSet/>
      <dgm:spPr/>
      <dgm:t>
        <a:bodyPr/>
        <a:lstStyle/>
        <a:p>
          <a:endParaRPr lang="zh-CN" altLang="en-US"/>
        </a:p>
      </dgm:t>
    </dgm:pt>
    <dgm:pt modelId="{07B68639-3ACD-454C-9E05-053E50C34766}" type="sibTrans" cxnId="{41151340-59E8-4D7B-BF65-1B4D19257EBF}">
      <dgm:prSet/>
      <dgm:spPr/>
      <dgm:t>
        <a:bodyPr/>
        <a:lstStyle/>
        <a:p>
          <a:endParaRPr lang="zh-CN" altLang="en-US"/>
        </a:p>
      </dgm:t>
    </dgm:pt>
    <dgm:pt modelId="{BB31ADAF-3A9E-46EF-B9BF-752171C7DCCB}">
      <dgm:prSet/>
      <dgm:spPr>
        <a:solidFill>
          <a:schemeClr val="accent1"/>
        </a:solidFill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b="1" dirty="0">
              <a:solidFill>
                <a:schemeClr val="bg1"/>
              </a:solidFill>
            </a:rPr>
            <a:t>墙</a:t>
          </a:r>
          <a:r>
            <a:rPr lang="zh-CN" altLang="en-US" b="1" dirty="0">
              <a:solidFill>
                <a:schemeClr val="bg1"/>
              </a:solidFill>
            </a:rPr>
            <a:t>面</a:t>
          </a:r>
          <a:r>
            <a:rPr lang="zh-CN" b="1" dirty="0">
              <a:solidFill>
                <a:schemeClr val="bg1"/>
              </a:solidFill>
            </a:rPr>
            <a:t>板</a:t>
          </a:r>
        </a:p>
      </dgm:t>
    </dgm:pt>
    <dgm:pt modelId="{8E5F0FAA-65E5-47CE-9AC9-4D14272A4FB1}" type="parTrans" cxnId="{6BF0A972-95F5-4EE4-AABB-E3478A1BEF10}">
      <dgm:prSet/>
      <dgm:spPr/>
      <dgm:t>
        <a:bodyPr/>
        <a:lstStyle/>
        <a:p>
          <a:endParaRPr lang="zh-CN" altLang="en-US"/>
        </a:p>
      </dgm:t>
    </dgm:pt>
    <dgm:pt modelId="{927244FE-44F2-41D5-A14B-681984B6EAAD}" type="sibTrans" cxnId="{6BF0A972-95F5-4EE4-AABB-E3478A1BEF10}">
      <dgm:prSet/>
      <dgm:spPr/>
      <dgm:t>
        <a:bodyPr/>
        <a:lstStyle/>
        <a:p>
          <a:endParaRPr lang="zh-CN" altLang="en-US"/>
        </a:p>
      </dgm:t>
    </dgm:pt>
    <dgm:pt modelId="{6754C557-7F32-4452-B392-17A4CFABE77E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altLang="en-US" dirty="0"/>
            <a:t>墙趾</a:t>
          </a:r>
          <a:r>
            <a:rPr lang="zh-CN" dirty="0"/>
            <a:t>板</a:t>
          </a:r>
        </a:p>
      </dgm:t>
    </dgm:pt>
    <dgm:pt modelId="{D324349B-D750-4057-9168-25B24BE6146B}" type="parTrans" cxnId="{0D16D5D7-40AF-4676-AD1E-BFE202EBAC7E}">
      <dgm:prSet/>
      <dgm:spPr/>
      <dgm:t>
        <a:bodyPr/>
        <a:lstStyle/>
        <a:p>
          <a:endParaRPr lang="zh-CN" altLang="en-US"/>
        </a:p>
      </dgm:t>
    </dgm:pt>
    <dgm:pt modelId="{EB88D8A0-F852-4CC9-93DE-417665C974A4}" type="sibTrans" cxnId="{0D16D5D7-40AF-4676-AD1E-BFE202EBAC7E}">
      <dgm:prSet/>
      <dgm:spPr/>
      <dgm:t>
        <a:bodyPr/>
        <a:lstStyle/>
        <a:p>
          <a:endParaRPr lang="zh-CN" altLang="en-US"/>
        </a:p>
      </dgm:t>
    </dgm:pt>
    <dgm:pt modelId="{F0A224F2-E7A7-4509-910C-5CF3CAED392A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altLang="en-US" dirty="0"/>
            <a:t>墙踵</a:t>
          </a:r>
          <a:r>
            <a:rPr lang="zh-CN" dirty="0"/>
            <a:t>板</a:t>
          </a:r>
        </a:p>
      </dgm:t>
    </dgm:pt>
    <dgm:pt modelId="{A6872A77-3171-4B36-9BD5-73010D18CCA9}" type="parTrans" cxnId="{15892BDC-959F-45BA-9414-4EC1C52CCC45}">
      <dgm:prSet/>
      <dgm:spPr/>
      <dgm:t>
        <a:bodyPr/>
        <a:lstStyle/>
        <a:p>
          <a:endParaRPr lang="zh-CN" altLang="en-US"/>
        </a:p>
      </dgm:t>
    </dgm:pt>
    <dgm:pt modelId="{AE0AB570-B683-4FF6-BDC5-F2CCD2DEBF58}" type="sibTrans" cxnId="{15892BDC-959F-45BA-9414-4EC1C52CCC45}">
      <dgm:prSet/>
      <dgm:spPr/>
      <dgm:t>
        <a:bodyPr/>
        <a:lstStyle/>
        <a:p>
          <a:endParaRPr lang="zh-CN" altLang="en-US"/>
        </a:p>
      </dgm:t>
    </dgm:pt>
    <dgm:pt modelId="{F9F5911D-5B5C-4942-99DD-9B205B5E195F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dirty="0"/>
            <a:t>扶壁</a:t>
          </a:r>
        </a:p>
      </dgm:t>
    </dgm:pt>
    <dgm:pt modelId="{51D99427-7AF8-4B5A-A80B-4E8600620856}" type="parTrans" cxnId="{3A71B188-09B6-4954-8A9D-358D27CFADB0}">
      <dgm:prSet/>
      <dgm:spPr/>
      <dgm:t>
        <a:bodyPr/>
        <a:lstStyle/>
        <a:p>
          <a:endParaRPr lang="zh-CN" altLang="en-US"/>
        </a:p>
      </dgm:t>
    </dgm:pt>
    <dgm:pt modelId="{CFEA0F4B-0C9B-4030-A196-F1CA0B6597D5}" type="sibTrans" cxnId="{3A71B188-09B6-4954-8A9D-358D27CFADB0}">
      <dgm:prSet/>
      <dgm:spPr/>
      <dgm:t>
        <a:bodyPr/>
        <a:lstStyle/>
        <a:p>
          <a:endParaRPr lang="zh-CN" altLang="en-US"/>
        </a:p>
      </dgm:t>
    </dgm:pt>
    <dgm:pt modelId="{D316BE33-BB7C-46B4-97BE-3D0179ADCCAC}" type="pres">
      <dgm:prSet presAssocID="{164B65D5-9BCD-49A9-BA4D-462D3A00E3C3}" presName="Name0" presStyleCnt="0">
        <dgm:presLayoutVars>
          <dgm:dir/>
          <dgm:resizeHandles val="exact"/>
        </dgm:presLayoutVars>
      </dgm:prSet>
      <dgm:spPr/>
    </dgm:pt>
    <dgm:pt modelId="{55D6E8A4-027D-4D04-8A3D-2860C32CF550}" type="pres">
      <dgm:prSet presAssocID="{E22CF933-6233-41A8-818E-894CA3DD979D}" presName="parTxOnly" presStyleLbl="node1" presStyleIdx="0" presStyleCnt="5">
        <dgm:presLayoutVars>
          <dgm:bulletEnabled val="1"/>
        </dgm:presLayoutVars>
      </dgm:prSet>
      <dgm:spPr/>
    </dgm:pt>
    <dgm:pt modelId="{3774354D-5260-43F4-AD09-DCFB3EAAE5E0}" type="pres">
      <dgm:prSet presAssocID="{07B68639-3ACD-454C-9E05-053E50C34766}" presName="parSpace" presStyleCnt="0"/>
      <dgm:spPr/>
    </dgm:pt>
    <dgm:pt modelId="{019071F8-4D97-43C7-ABB8-9E469E5476C5}" type="pres">
      <dgm:prSet presAssocID="{BB31ADAF-3A9E-46EF-B9BF-752171C7DCCB}" presName="parTxOnly" presStyleLbl="node1" presStyleIdx="1" presStyleCnt="5" custLinFactX="112041" custLinFactNeighborX="200000" custLinFactNeighborY="1240">
        <dgm:presLayoutVars>
          <dgm:bulletEnabled val="1"/>
        </dgm:presLayoutVars>
      </dgm:prSet>
      <dgm:spPr/>
    </dgm:pt>
    <dgm:pt modelId="{1825E77C-EE58-4F13-836F-26DCE0CD4E7D}" type="pres">
      <dgm:prSet presAssocID="{927244FE-44F2-41D5-A14B-681984B6EAAD}" presName="parSpace" presStyleCnt="0"/>
      <dgm:spPr/>
    </dgm:pt>
    <dgm:pt modelId="{64B81D58-CCFD-42FF-B012-5847DC144299}" type="pres">
      <dgm:prSet presAssocID="{6754C557-7F32-4452-B392-17A4CFABE77E}" presName="parTxOnly" presStyleLbl="node1" presStyleIdx="2" presStyleCnt="5" custLinFactX="-72093" custLinFactNeighborX="-100000">
        <dgm:presLayoutVars>
          <dgm:bulletEnabled val="1"/>
        </dgm:presLayoutVars>
      </dgm:prSet>
      <dgm:spPr/>
    </dgm:pt>
    <dgm:pt modelId="{F565DCB4-4234-48A6-BF33-8343FF8C9101}" type="pres">
      <dgm:prSet presAssocID="{EB88D8A0-F852-4CC9-93DE-417665C974A4}" presName="parSpace" presStyleCnt="0"/>
      <dgm:spPr/>
    </dgm:pt>
    <dgm:pt modelId="{B55CEA33-6A0A-4A01-9F77-D078AFBE05F0}" type="pres">
      <dgm:prSet presAssocID="{F0A224F2-E7A7-4509-910C-5CF3CAED392A}" presName="parTxOnly" presStyleLbl="node1" presStyleIdx="3" presStyleCnt="5" custLinFactX="-78562" custLinFactNeighborX="-100000" custLinFactNeighborY="1240">
        <dgm:presLayoutVars>
          <dgm:bulletEnabled val="1"/>
        </dgm:presLayoutVars>
      </dgm:prSet>
      <dgm:spPr/>
    </dgm:pt>
    <dgm:pt modelId="{696AD4F7-8B42-4FF2-ACCF-6F29B23347C1}" type="pres">
      <dgm:prSet presAssocID="{AE0AB570-B683-4FF6-BDC5-F2CCD2DEBF58}" presName="parSpace" presStyleCnt="0"/>
      <dgm:spPr/>
    </dgm:pt>
    <dgm:pt modelId="{1B05CF9B-98BA-4231-B8EE-3B942E2569F3}" type="pres">
      <dgm:prSet presAssocID="{F9F5911D-5B5C-4942-99DD-9B205B5E195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21B3BD1B-1147-47FA-A6C2-B2E387A02E2D}" type="presOf" srcId="{6754C557-7F32-4452-B392-17A4CFABE77E}" destId="{64B81D58-CCFD-42FF-B012-5847DC144299}" srcOrd="0" destOrd="0" presId="urn:microsoft.com/office/officeart/2005/8/layout/hChevron3"/>
    <dgm:cxn modelId="{41151340-59E8-4D7B-BF65-1B4D19257EBF}" srcId="{164B65D5-9BCD-49A9-BA4D-462D3A00E3C3}" destId="{E22CF933-6233-41A8-818E-894CA3DD979D}" srcOrd="0" destOrd="0" parTransId="{9023D428-EB02-4182-A800-24204E1198F9}" sibTransId="{07B68639-3ACD-454C-9E05-053E50C34766}"/>
    <dgm:cxn modelId="{6BF0A972-95F5-4EE4-AABB-E3478A1BEF10}" srcId="{164B65D5-9BCD-49A9-BA4D-462D3A00E3C3}" destId="{BB31ADAF-3A9E-46EF-B9BF-752171C7DCCB}" srcOrd="1" destOrd="0" parTransId="{8E5F0FAA-65E5-47CE-9AC9-4D14272A4FB1}" sibTransId="{927244FE-44F2-41D5-A14B-681984B6EAAD}"/>
    <dgm:cxn modelId="{3A71B188-09B6-4954-8A9D-358D27CFADB0}" srcId="{164B65D5-9BCD-49A9-BA4D-462D3A00E3C3}" destId="{F9F5911D-5B5C-4942-99DD-9B205B5E195F}" srcOrd="4" destOrd="0" parTransId="{51D99427-7AF8-4B5A-A80B-4E8600620856}" sibTransId="{CFEA0F4B-0C9B-4030-A196-F1CA0B6597D5}"/>
    <dgm:cxn modelId="{BF4EBF8A-809C-474A-B0B2-F38D20AD19FC}" type="presOf" srcId="{BB31ADAF-3A9E-46EF-B9BF-752171C7DCCB}" destId="{019071F8-4D97-43C7-ABB8-9E469E5476C5}" srcOrd="0" destOrd="0" presId="urn:microsoft.com/office/officeart/2005/8/layout/hChevron3"/>
    <dgm:cxn modelId="{D20B5C92-F64E-4DFA-B3C9-E521D3157923}" type="presOf" srcId="{F9F5911D-5B5C-4942-99DD-9B205B5E195F}" destId="{1B05CF9B-98BA-4231-B8EE-3B942E2569F3}" srcOrd="0" destOrd="0" presId="urn:microsoft.com/office/officeart/2005/8/layout/hChevron3"/>
    <dgm:cxn modelId="{45EC7AA6-E41F-44DE-9425-EFF698C601FF}" type="presOf" srcId="{E22CF933-6233-41A8-818E-894CA3DD979D}" destId="{55D6E8A4-027D-4D04-8A3D-2860C32CF550}" srcOrd="0" destOrd="0" presId="urn:microsoft.com/office/officeart/2005/8/layout/hChevron3"/>
    <dgm:cxn modelId="{55A20BB4-1FC0-4761-B983-1D5D142DC558}" type="presOf" srcId="{F0A224F2-E7A7-4509-910C-5CF3CAED392A}" destId="{B55CEA33-6A0A-4A01-9F77-D078AFBE05F0}" srcOrd="0" destOrd="0" presId="urn:microsoft.com/office/officeart/2005/8/layout/hChevron3"/>
    <dgm:cxn modelId="{EACBC4B4-B8B7-49E3-B561-51EC74D138F7}" type="presOf" srcId="{164B65D5-9BCD-49A9-BA4D-462D3A00E3C3}" destId="{D316BE33-BB7C-46B4-97BE-3D0179ADCCAC}" srcOrd="0" destOrd="0" presId="urn:microsoft.com/office/officeart/2005/8/layout/hChevron3"/>
    <dgm:cxn modelId="{0D16D5D7-40AF-4676-AD1E-BFE202EBAC7E}" srcId="{164B65D5-9BCD-49A9-BA4D-462D3A00E3C3}" destId="{6754C557-7F32-4452-B392-17A4CFABE77E}" srcOrd="2" destOrd="0" parTransId="{D324349B-D750-4057-9168-25B24BE6146B}" sibTransId="{EB88D8A0-F852-4CC9-93DE-417665C974A4}"/>
    <dgm:cxn modelId="{15892BDC-959F-45BA-9414-4EC1C52CCC45}" srcId="{164B65D5-9BCD-49A9-BA4D-462D3A00E3C3}" destId="{F0A224F2-E7A7-4509-910C-5CF3CAED392A}" srcOrd="3" destOrd="0" parTransId="{A6872A77-3171-4B36-9BD5-73010D18CCA9}" sibTransId="{AE0AB570-B683-4FF6-BDC5-F2CCD2DEBF58}"/>
    <dgm:cxn modelId="{8A9FDC9F-3369-4D44-AC4A-0F7E75279F16}" type="presParOf" srcId="{D316BE33-BB7C-46B4-97BE-3D0179ADCCAC}" destId="{55D6E8A4-027D-4D04-8A3D-2860C32CF550}" srcOrd="0" destOrd="0" presId="urn:microsoft.com/office/officeart/2005/8/layout/hChevron3"/>
    <dgm:cxn modelId="{D0502EDA-B960-4065-998C-4D2BA250993F}" type="presParOf" srcId="{D316BE33-BB7C-46B4-97BE-3D0179ADCCAC}" destId="{3774354D-5260-43F4-AD09-DCFB3EAAE5E0}" srcOrd="1" destOrd="0" presId="urn:microsoft.com/office/officeart/2005/8/layout/hChevron3"/>
    <dgm:cxn modelId="{2412E65D-21CD-4EDD-BD87-D2323D003BA2}" type="presParOf" srcId="{D316BE33-BB7C-46B4-97BE-3D0179ADCCAC}" destId="{019071F8-4D97-43C7-ABB8-9E469E5476C5}" srcOrd="2" destOrd="0" presId="urn:microsoft.com/office/officeart/2005/8/layout/hChevron3"/>
    <dgm:cxn modelId="{050C09FE-2353-4840-8587-AB84BDF74847}" type="presParOf" srcId="{D316BE33-BB7C-46B4-97BE-3D0179ADCCAC}" destId="{1825E77C-EE58-4F13-836F-26DCE0CD4E7D}" srcOrd="3" destOrd="0" presId="urn:microsoft.com/office/officeart/2005/8/layout/hChevron3"/>
    <dgm:cxn modelId="{6F00C85F-5901-44B0-B161-F6A08FC47FAC}" type="presParOf" srcId="{D316BE33-BB7C-46B4-97BE-3D0179ADCCAC}" destId="{64B81D58-CCFD-42FF-B012-5847DC144299}" srcOrd="4" destOrd="0" presId="urn:microsoft.com/office/officeart/2005/8/layout/hChevron3"/>
    <dgm:cxn modelId="{59314E06-AAC6-426B-9A9A-5935EEA4585D}" type="presParOf" srcId="{D316BE33-BB7C-46B4-97BE-3D0179ADCCAC}" destId="{F565DCB4-4234-48A6-BF33-8343FF8C9101}" srcOrd="5" destOrd="0" presId="urn:microsoft.com/office/officeart/2005/8/layout/hChevron3"/>
    <dgm:cxn modelId="{61CA96F4-86DC-4187-8259-F40D23C1EF98}" type="presParOf" srcId="{D316BE33-BB7C-46B4-97BE-3D0179ADCCAC}" destId="{B55CEA33-6A0A-4A01-9F77-D078AFBE05F0}" srcOrd="6" destOrd="0" presId="urn:microsoft.com/office/officeart/2005/8/layout/hChevron3"/>
    <dgm:cxn modelId="{9261CD95-A8D9-4C83-A7E9-0A388637B295}" type="presParOf" srcId="{D316BE33-BB7C-46B4-97BE-3D0179ADCCAC}" destId="{696AD4F7-8B42-4FF2-ACCF-6F29B23347C1}" srcOrd="7" destOrd="0" presId="urn:microsoft.com/office/officeart/2005/8/layout/hChevron3"/>
    <dgm:cxn modelId="{B15944D0-F00C-468F-BD40-AA578277D5CF}" type="presParOf" srcId="{D316BE33-BB7C-46B4-97BE-3D0179ADCCAC}" destId="{1B05CF9B-98BA-4231-B8EE-3B942E2569F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64B65D5-9BCD-49A9-BA4D-462D3A00E3C3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2CF933-6233-41A8-818E-894CA3DD979D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/>
            <a:t>内力计算</a:t>
          </a:r>
        </a:p>
      </dgm:t>
    </dgm:pt>
    <dgm:pt modelId="{9023D428-EB02-4182-A800-24204E1198F9}" type="parTrans" cxnId="{41151340-59E8-4D7B-BF65-1B4D19257EBF}">
      <dgm:prSet/>
      <dgm:spPr/>
      <dgm:t>
        <a:bodyPr/>
        <a:lstStyle/>
        <a:p>
          <a:endParaRPr lang="zh-CN" altLang="en-US"/>
        </a:p>
      </dgm:t>
    </dgm:pt>
    <dgm:pt modelId="{07B68639-3ACD-454C-9E05-053E50C34766}" type="sibTrans" cxnId="{41151340-59E8-4D7B-BF65-1B4D19257EBF}">
      <dgm:prSet/>
      <dgm:spPr/>
      <dgm:t>
        <a:bodyPr/>
        <a:lstStyle/>
        <a:p>
          <a:endParaRPr lang="zh-CN" altLang="en-US"/>
        </a:p>
      </dgm:t>
    </dgm:pt>
    <dgm:pt modelId="{BB31ADAF-3A9E-46EF-B9BF-752171C7DCCB}">
      <dgm:prSet/>
      <dgm:spPr>
        <a:solidFill>
          <a:schemeClr val="accent1"/>
        </a:solidFill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b="1" dirty="0">
              <a:solidFill>
                <a:schemeClr val="bg1"/>
              </a:solidFill>
            </a:rPr>
            <a:t>墙</a:t>
          </a:r>
          <a:r>
            <a:rPr lang="zh-CN" altLang="en-US" b="1" dirty="0">
              <a:solidFill>
                <a:schemeClr val="bg1"/>
              </a:solidFill>
            </a:rPr>
            <a:t>面</a:t>
          </a:r>
          <a:r>
            <a:rPr lang="zh-CN" b="1" dirty="0">
              <a:solidFill>
                <a:schemeClr val="bg1"/>
              </a:solidFill>
            </a:rPr>
            <a:t>板</a:t>
          </a:r>
        </a:p>
      </dgm:t>
    </dgm:pt>
    <dgm:pt modelId="{8E5F0FAA-65E5-47CE-9AC9-4D14272A4FB1}" type="parTrans" cxnId="{6BF0A972-95F5-4EE4-AABB-E3478A1BEF10}">
      <dgm:prSet/>
      <dgm:spPr/>
      <dgm:t>
        <a:bodyPr/>
        <a:lstStyle/>
        <a:p>
          <a:endParaRPr lang="zh-CN" altLang="en-US"/>
        </a:p>
      </dgm:t>
    </dgm:pt>
    <dgm:pt modelId="{927244FE-44F2-41D5-A14B-681984B6EAAD}" type="sibTrans" cxnId="{6BF0A972-95F5-4EE4-AABB-E3478A1BEF10}">
      <dgm:prSet/>
      <dgm:spPr/>
      <dgm:t>
        <a:bodyPr/>
        <a:lstStyle/>
        <a:p>
          <a:endParaRPr lang="zh-CN" altLang="en-US"/>
        </a:p>
      </dgm:t>
    </dgm:pt>
    <dgm:pt modelId="{6754C557-7F32-4452-B392-17A4CFABE77E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altLang="en-US" dirty="0"/>
            <a:t>墙趾</a:t>
          </a:r>
          <a:r>
            <a:rPr lang="zh-CN" dirty="0"/>
            <a:t>板</a:t>
          </a:r>
        </a:p>
      </dgm:t>
    </dgm:pt>
    <dgm:pt modelId="{D324349B-D750-4057-9168-25B24BE6146B}" type="parTrans" cxnId="{0D16D5D7-40AF-4676-AD1E-BFE202EBAC7E}">
      <dgm:prSet/>
      <dgm:spPr/>
      <dgm:t>
        <a:bodyPr/>
        <a:lstStyle/>
        <a:p>
          <a:endParaRPr lang="zh-CN" altLang="en-US"/>
        </a:p>
      </dgm:t>
    </dgm:pt>
    <dgm:pt modelId="{EB88D8A0-F852-4CC9-93DE-417665C974A4}" type="sibTrans" cxnId="{0D16D5D7-40AF-4676-AD1E-BFE202EBAC7E}">
      <dgm:prSet/>
      <dgm:spPr/>
      <dgm:t>
        <a:bodyPr/>
        <a:lstStyle/>
        <a:p>
          <a:endParaRPr lang="zh-CN" altLang="en-US"/>
        </a:p>
      </dgm:t>
    </dgm:pt>
    <dgm:pt modelId="{F0A224F2-E7A7-4509-910C-5CF3CAED392A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altLang="en-US" dirty="0"/>
            <a:t>墙踵</a:t>
          </a:r>
          <a:r>
            <a:rPr lang="zh-CN" dirty="0"/>
            <a:t>板</a:t>
          </a:r>
        </a:p>
      </dgm:t>
    </dgm:pt>
    <dgm:pt modelId="{A6872A77-3171-4B36-9BD5-73010D18CCA9}" type="parTrans" cxnId="{15892BDC-959F-45BA-9414-4EC1C52CCC45}">
      <dgm:prSet/>
      <dgm:spPr/>
      <dgm:t>
        <a:bodyPr/>
        <a:lstStyle/>
        <a:p>
          <a:endParaRPr lang="zh-CN" altLang="en-US"/>
        </a:p>
      </dgm:t>
    </dgm:pt>
    <dgm:pt modelId="{AE0AB570-B683-4FF6-BDC5-F2CCD2DEBF58}" type="sibTrans" cxnId="{15892BDC-959F-45BA-9414-4EC1C52CCC45}">
      <dgm:prSet/>
      <dgm:spPr/>
      <dgm:t>
        <a:bodyPr/>
        <a:lstStyle/>
        <a:p>
          <a:endParaRPr lang="zh-CN" altLang="en-US"/>
        </a:p>
      </dgm:t>
    </dgm:pt>
    <dgm:pt modelId="{F9F5911D-5B5C-4942-99DD-9B205B5E195F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dirty="0"/>
            <a:t>扶壁</a:t>
          </a:r>
        </a:p>
      </dgm:t>
    </dgm:pt>
    <dgm:pt modelId="{51D99427-7AF8-4B5A-A80B-4E8600620856}" type="parTrans" cxnId="{3A71B188-09B6-4954-8A9D-358D27CFADB0}">
      <dgm:prSet/>
      <dgm:spPr/>
      <dgm:t>
        <a:bodyPr/>
        <a:lstStyle/>
        <a:p>
          <a:endParaRPr lang="zh-CN" altLang="en-US"/>
        </a:p>
      </dgm:t>
    </dgm:pt>
    <dgm:pt modelId="{CFEA0F4B-0C9B-4030-A196-F1CA0B6597D5}" type="sibTrans" cxnId="{3A71B188-09B6-4954-8A9D-358D27CFADB0}">
      <dgm:prSet/>
      <dgm:spPr/>
      <dgm:t>
        <a:bodyPr/>
        <a:lstStyle/>
        <a:p>
          <a:endParaRPr lang="zh-CN" altLang="en-US"/>
        </a:p>
      </dgm:t>
    </dgm:pt>
    <dgm:pt modelId="{D316BE33-BB7C-46B4-97BE-3D0179ADCCAC}" type="pres">
      <dgm:prSet presAssocID="{164B65D5-9BCD-49A9-BA4D-462D3A00E3C3}" presName="Name0" presStyleCnt="0">
        <dgm:presLayoutVars>
          <dgm:dir/>
          <dgm:resizeHandles val="exact"/>
        </dgm:presLayoutVars>
      </dgm:prSet>
      <dgm:spPr/>
    </dgm:pt>
    <dgm:pt modelId="{55D6E8A4-027D-4D04-8A3D-2860C32CF550}" type="pres">
      <dgm:prSet presAssocID="{E22CF933-6233-41A8-818E-894CA3DD979D}" presName="parTxOnly" presStyleLbl="node1" presStyleIdx="0" presStyleCnt="5">
        <dgm:presLayoutVars>
          <dgm:bulletEnabled val="1"/>
        </dgm:presLayoutVars>
      </dgm:prSet>
      <dgm:spPr/>
    </dgm:pt>
    <dgm:pt modelId="{3774354D-5260-43F4-AD09-DCFB3EAAE5E0}" type="pres">
      <dgm:prSet presAssocID="{07B68639-3ACD-454C-9E05-053E50C34766}" presName="parSpace" presStyleCnt="0"/>
      <dgm:spPr/>
    </dgm:pt>
    <dgm:pt modelId="{019071F8-4D97-43C7-ABB8-9E469E5476C5}" type="pres">
      <dgm:prSet presAssocID="{BB31ADAF-3A9E-46EF-B9BF-752171C7DCCB}" presName="parTxOnly" presStyleLbl="node1" presStyleIdx="1" presStyleCnt="5" custLinFactX="112041" custLinFactNeighborX="200000" custLinFactNeighborY="1240">
        <dgm:presLayoutVars>
          <dgm:bulletEnabled val="1"/>
        </dgm:presLayoutVars>
      </dgm:prSet>
      <dgm:spPr/>
    </dgm:pt>
    <dgm:pt modelId="{1825E77C-EE58-4F13-836F-26DCE0CD4E7D}" type="pres">
      <dgm:prSet presAssocID="{927244FE-44F2-41D5-A14B-681984B6EAAD}" presName="parSpace" presStyleCnt="0"/>
      <dgm:spPr/>
    </dgm:pt>
    <dgm:pt modelId="{64B81D58-CCFD-42FF-B012-5847DC144299}" type="pres">
      <dgm:prSet presAssocID="{6754C557-7F32-4452-B392-17A4CFABE77E}" presName="parTxOnly" presStyleLbl="node1" presStyleIdx="2" presStyleCnt="5" custLinFactX="-72093" custLinFactNeighborX="-100000">
        <dgm:presLayoutVars>
          <dgm:bulletEnabled val="1"/>
        </dgm:presLayoutVars>
      </dgm:prSet>
      <dgm:spPr/>
    </dgm:pt>
    <dgm:pt modelId="{F565DCB4-4234-48A6-BF33-8343FF8C9101}" type="pres">
      <dgm:prSet presAssocID="{EB88D8A0-F852-4CC9-93DE-417665C974A4}" presName="parSpace" presStyleCnt="0"/>
      <dgm:spPr/>
    </dgm:pt>
    <dgm:pt modelId="{B55CEA33-6A0A-4A01-9F77-D078AFBE05F0}" type="pres">
      <dgm:prSet presAssocID="{F0A224F2-E7A7-4509-910C-5CF3CAED392A}" presName="parTxOnly" presStyleLbl="node1" presStyleIdx="3" presStyleCnt="5" custLinFactX="-78562" custLinFactNeighborX="-100000" custLinFactNeighborY="1240">
        <dgm:presLayoutVars>
          <dgm:bulletEnabled val="1"/>
        </dgm:presLayoutVars>
      </dgm:prSet>
      <dgm:spPr/>
    </dgm:pt>
    <dgm:pt modelId="{696AD4F7-8B42-4FF2-ACCF-6F29B23347C1}" type="pres">
      <dgm:prSet presAssocID="{AE0AB570-B683-4FF6-BDC5-F2CCD2DEBF58}" presName="parSpace" presStyleCnt="0"/>
      <dgm:spPr/>
    </dgm:pt>
    <dgm:pt modelId="{1B05CF9B-98BA-4231-B8EE-3B942E2569F3}" type="pres">
      <dgm:prSet presAssocID="{F9F5911D-5B5C-4942-99DD-9B205B5E195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21B3BD1B-1147-47FA-A6C2-B2E387A02E2D}" type="presOf" srcId="{6754C557-7F32-4452-B392-17A4CFABE77E}" destId="{64B81D58-CCFD-42FF-B012-5847DC144299}" srcOrd="0" destOrd="0" presId="urn:microsoft.com/office/officeart/2005/8/layout/hChevron3"/>
    <dgm:cxn modelId="{41151340-59E8-4D7B-BF65-1B4D19257EBF}" srcId="{164B65D5-9BCD-49A9-BA4D-462D3A00E3C3}" destId="{E22CF933-6233-41A8-818E-894CA3DD979D}" srcOrd="0" destOrd="0" parTransId="{9023D428-EB02-4182-A800-24204E1198F9}" sibTransId="{07B68639-3ACD-454C-9E05-053E50C34766}"/>
    <dgm:cxn modelId="{6BF0A972-95F5-4EE4-AABB-E3478A1BEF10}" srcId="{164B65D5-9BCD-49A9-BA4D-462D3A00E3C3}" destId="{BB31ADAF-3A9E-46EF-B9BF-752171C7DCCB}" srcOrd="1" destOrd="0" parTransId="{8E5F0FAA-65E5-47CE-9AC9-4D14272A4FB1}" sibTransId="{927244FE-44F2-41D5-A14B-681984B6EAAD}"/>
    <dgm:cxn modelId="{3A71B188-09B6-4954-8A9D-358D27CFADB0}" srcId="{164B65D5-9BCD-49A9-BA4D-462D3A00E3C3}" destId="{F9F5911D-5B5C-4942-99DD-9B205B5E195F}" srcOrd="4" destOrd="0" parTransId="{51D99427-7AF8-4B5A-A80B-4E8600620856}" sibTransId="{CFEA0F4B-0C9B-4030-A196-F1CA0B6597D5}"/>
    <dgm:cxn modelId="{BF4EBF8A-809C-474A-B0B2-F38D20AD19FC}" type="presOf" srcId="{BB31ADAF-3A9E-46EF-B9BF-752171C7DCCB}" destId="{019071F8-4D97-43C7-ABB8-9E469E5476C5}" srcOrd="0" destOrd="0" presId="urn:microsoft.com/office/officeart/2005/8/layout/hChevron3"/>
    <dgm:cxn modelId="{D20B5C92-F64E-4DFA-B3C9-E521D3157923}" type="presOf" srcId="{F9F5911D-5B5C-4942-99DD-9B205B5E195F}" destId="{1B05CF9B-98BA-4231-B8EE-3B942E2569F3}" srcOrd="0" destOrd="0" presId="urn:microsoft.com/office/officeart/2005/8/layout/hChevron3"/>
    <dgm:cxn modelId="{45EC7AA6-E41F-44DE-9425-EFF698C601FF}" type="presOf" srcId="{E22CF933-6233-41A8-818E-894CA3DD979D}" destId="{55D6E8A4-027D-4D04-8A3D-2860C32CF550}" srcOrd="0" destOrd="0" presId="urn:microsoft.com/office/officeart/2005/8/layout/hChevron3"/>
    <dgm:cxn modelId="{55A20BB4-1FC0-4761-B983-1D5D142DC558}" type="presOf" srcId="{F0A224F2-E7A7-4509-910C-5CF3CAED392A}" destId="{B55CEA33-6A0A-4A01-9F77-D078AFBE05F0}" srcOrd="0" destOrd="0" presId="urn:microsoft.com/office/officeart/2005/8/layout/hChevron3"/>
    <dgm:cxn modelId="{EACBC4B4-B8B7-49E3-B561-51EC74D138F7}" type="presOf" srcId="{164B65D5-9BCD-49A9-BA4D-462D3A00E3C3}" destId="{D316BE33-BB7C-46B4-97BE-3D0179ADCCAC}" srcOrd="0" destOrd="0" presId="urn:microsoft.com/office/officeart/2005/8/layout/hChevron3"/>
    <dgm:cxn modelId="{0D16D5D7-40AF-4676-AD1E-BFE202EBAC7E}" srcId="{164B65D5-9BCD-49A9-BA4D-462D3A00E3C3}" destId="{6754C557-7F32-4452-B392-17A4CFABE77E}" srcOrd="2" destOrd="0" parTransId="{D324349B-D750-4057-9168-25B24BE6146B}" sibTransId="{EB88D8A0-F852-4CC9-93DE-417665C974A4}"/>
    <dgm:cxn modelId="{15892BDC-959F-45BA-9414-4EC1C52CCC45}" srcId="{164B65D5-9BCD-49A9-BA4D-462D3A00E3C3}" destId="{F0A224F2-E7A7-4509-910C-5CF3CAED392A}" srcOrd="3" destOrd="0" parTransId="{A6872A77-3171-4B36-9BD5-73010D18CCA9}" sibTransId="{AE0AB570-B683-4FF6-BDC5-F2CCD2DEBF58}"/>
    <dgm:cxn modelId="{8A9FDC9F-3369-4D44-AC4A-0F7E75279F16}" type="presParOf" srcId="{D316BE33-BB7C-46B4-97BE-3D0179ADCCAC}" destId="{55D6E8A4-027D-4D04-8A3D-2860C32CF550}" srcOrd="0" destOrd="0" presId="urn:microsoft.com/office/officeart/2005/8/layout/hChevron3"/>
    <dgm:cxn modelId="{D0502EDA-B960-4065-998C-4D2BA250993F}" type="presParOf" srcId="{D316BE33-BB7C-46B4-97BE-3D0179ADCCAC}" destId="{3774354D-5260-43F4-AD09-DCFB3EAAE5E0}" srcOrd="1" destOrd="0" presId="urn:microsoft.com/office/officeart/2005/8/layout/hChevron3"/>
    <dgm:cxn modelId="{2412E65D-21CD-4EDD-BD87-D2323D003BA2}" type="presParOf" srcId="{D316BE33-BB7C-46B4-97BE-3D0179ADCCAC}" destId="{019071F8-4D97-43C7-ABB8-9E469E5476C5}" srcOrd="2" destOrd="0" presId="urn:microsoft.com/office/officeart/2005/8/layout/hChevron3"/>
    <dgm:cxn modelId="{050C09FE-2353-4840-8587-AB84BDF74847}" type="presParOf" srcId="{D316BE33-BB7C-46B4-97BE-3D0179ADCCAC}" destId="{1825E77C-EE58-4F13-836F-26DCE0CD4E7D}" srcOrd="3" destOrd="0" presId="urn:microsoft.com/office/officeart/2005/8/layout/hChevron3"/>
    <dgm:cxn modelId="{6F00C85F-5901-44B0-B161-F6A08FC47FAC}" type="presParOf" srcId="{D316BE33-BB7C-46B4-97BE-3D0179ADCCAC}" destId="{64B81D58-CCFD-42FF-B012-5847DC144299}" srcOrd="4" destOrd="0" presId="urn:microsoft.com/office/officeart/2005/8/layout/hChevron3"/>
    <dgm:cxn modelId="{59314E06-AAC6-426B-9A9A-5935EEA4585D}" type="presParOf" srcId="{D316BE33-BB7C-46B4-97BE-3D0179ADCCAC}" destId="{F565DCB4-4234-48A6-BF33-8343FF8C9101}" srcOrd="5" destOrd="0" presId="urn:microsoft.com/office/officeart/2005/8/layout/hChevron3"/>
    <dgm:cxn modelId="{61CA96F4-86DC-4187-8259-F40D23C1EF98}" type="presParOf" srcId="{D316BE33-BB7C-46B4-97BE-3D0179ADCCAC}" destId="{B55CEA33-6A0A-4A01-9F77-D078AFBE05F0}" srcOrd="6" destOrd="0" presId="urn:microsoft.com/office/officeart/2005/8/layout/hChevron3"/>
    <dgm:cxn modelId="{9261CD95-A8D9-4C83-A7E9-0A388637B295}" type="presParOf" srcId="{D316BE33-BB7C-46B4-97BE-3D0179ADCCAC}" destId="{696AD4F7-8B42-4FF2-ACCF-6F29B23347C1}" srcOrd="7" destOrd="0" presId="urn:microsoft.com/office/officeart/2005/8/layout/hChevron3"/>
    <dgm:cxn modelId="{B15944D0-F00C-468F-BD40-AA578277D5CF}" type="presParOf" srcId="{D316BE33-BB7C-46B4-97BE-3D0179ADCCAC}" destId="{1B05CF9B-98BA-4231-B8EE-3B942E2569F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64B65D5-9BCD-49A9-BA4D-462D3A00E3C3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2CF933-6233-41A8-818E-894CA3DD979D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/>
            <a:t>内力计算</a:t>
          </a:r>
        </a:p>
      </dgm:t>
    </dgm:pt>
    <dgm:pt modelId="{9023D428-EB02-4182-A800-24204E1198F9}" type="parTrans" cxnId="{41151340-59E8-4D7B-BF65-1B4D19257EBF}">
      <dgm:prSet/>
      <dgm:spPr/>
      <dgm:t>
        <a:bodyPr/>
        <a:lstStyle/>
        <a:p>
          <a:endParaRPr lang="zh-CN" altLang="en-US"/>
        </a:p>
      </dgm:t>
    </dgm:pt>
    <dgm:pt modelId="{07B68639-3ACD-454C-9E05-053E50C34766}" type="sibTrans" cxnId="{41151340-59E8-4D7B-BF65-1B4D19257EBF}">
      <dgm:prSet/>
      <dgm:spPr/>
      <dgm:t>
        <a:bodyPr/>
        <a:lstStyle/>
        <a:p>
          <a:endParaRPr lang="zh-CN" altLang="en-US"/>
        </a:p>
      </dgm:t>
    </dgm:pt>
    <dgm:pt modelId="{BB31ADAF-3A9E-46EF-B9BF-752171C7DCCB}">
      <dgm:prSet/>
      <dgm:spPr>
        <a:solidFill>
          <a:schemeClr val="accent1"/>
        </a:solidFill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altLang="en-US" b="1" dirty="0">
              <a:solidFill>
                <a:schemeClr val="bg1"/>
              </a:solidFill>
            </a:rPr>
            <a:t>扶壁</a:t>
          </a:r>
          <a:endParaRPr lang="zh-CN" b="1" dirty="0">
            <a:solidFill>
              <a:schemeClr val="bg1"/>
            </a:solidFill>
          </a:endParaRPr>
        </a:p>
      </dgm:t>
    </dgm:pt>
    <dgm:pt modelId="{8E5F0FAA-65E5-47CE-9AC9-4D14272A4FB1}" type="parTrans" cxnId="{6BF0A972-95F5-4EE4-AABB-E3478A1BEF10}">
      <dgm:prSet/>
      <dgm:spPr/>
      <dgm:t>
        <a:bodyPr/>
        <a:lstStyle/>
        <a:p>
          <a:endParaRPr lang="zh-CN" altLang="en-US"/>
        </a:p>
      </dgm:t>
    </dgm:pt>
    <dgm:pt modelId="{927244FE-44F2-41D5-A14B-681984B6EAAD}" type="sibTrans" cxnId="{6BF0A972-95F5-4EE4-AABB-E3478A1BEF10}">
      <dgm:prSet/>
      <dgm:spPr/>
      <dgm:t>
        <a:bodyPr/>
        <a:lstStyle/>
        <a:p>
          <a:endParaRPr lang="zh-CN" altLang="en-US"/>
        </a:p>
      </dgm:t>
    </dgm:pt>
    <dgm:pt modelId="{6754C557-7F32-4452-B392-17A4CFABE77E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altLang="en-US" dirty="0"/>
            <a:t>墙趾</a:t>
          </a:r>
          <a:r>
            <a:rPr lang="zh-CN" dirty="0"/>
            <a:t>板</a:t>
          </a:r>
        </a:p>
      </dgm:t>
    </dgm:pt>
    <dgm:pt modelId="{D324349B-D750-4057-9168-25B24BE6146B}" type="parTrans" cxnId="{0D16D5D7-40AF-4676-AD1E-BFE202EBAC7E}">
      <dgm:prSet/>
      <dgm:spPr/>
      <dgm:t>
        <a:bodyPr/>
        <a:lstStyle/>
        <a:p>
          <a:endParaRPr lang="zh-CN" altLang="en-US"/>
        </a:p>
      </dgm:t>
    </dgm:pt>
    <dgm:pt modelId="{EB88D8A0-F852-4CC9-93DE-417665C974A4}" type="sibTrans" cxnId="{0D16D5D7-40AF-4676-AD1E-BFE202EBAC7E}">
      <dgm:prSet/>
      <dgm:spPr/>
      <dgm:t>
        <a:bodyPr/>
        <a:lstStyle/>
        <a:p>
          <a:endParaRPr lang="zh-CN" altLang="en-US"/>
        </a:p>
      </dgm:t>
    </dgm:pt>
    <dgm:pt modelId="{F0A224F2-E7A7-4509-910C-5CF3CAED392A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altLang="en-US" dirty="0"/>
            <a:t>墙踵</a:t>
          </a:r>
          <a:r>
            <a:rPr lang="zh-CN" dirty="0"/>
            <a:t>板</a:t>
          </a:r>
        </a:p>
      </dgm:t>
    </dgm:pt>
    <dgm:pt modelId="{A6872A77-3171-4B36-9BD5-73010D18CCA9}" type="parTrans" cxnId="{15892BDC-959F-45BA-9414-4EC1C52CCC45}">
      <dgm:prSet/>
      <dgm:spPr/>
      <dgm:t>
        <a:bodyPr/>
        <a:lstStyle/>
        <a:p>
          <a:endParaRPr lang="zh-CN" altLang="en-US"/>
        </a:p>
      </dgm:t>
    </dgm:pt>
    <dgm:pt modelId="{AE0AB570-B683-4FF6-BDC5-F2CCD2DEBF58}" type="sibTrans" cxnId="{15892BDC-959F-45BA-9414-4EC1C52CCC45}">
      <dgm:prSet/>
      <dgm:spPr/>
      <dgm:t>
        <a:bodyPr/>
        <a:lstStyle/>
        <a:p>
          <a:endParaRPr lang="zh-CN" altLang="en-US"/>
        </a:p>
      </dgm:t>
    </dgm:pt>
    <dgm:pt modelId="{F9F5911D-5B5C-4942-99DD-9B205B5E195F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altLang="en-US" dirty="0"/>
            <a:t>墙面板</a:t>
          </a:r>
          <a:endParaRPr lang="zh-CN" dirty="0"/>
        </a:p>
      </dgm:t>
    </dgm:pt>
    <dgm:pt modelId="{51D99427-7AF8-4B5A-A80B-4E8600620856}" type="parTrans" cxnId="{3A71B188-09B6-4954-8A9D-358D27CFADB0}">
      <dgm:prSet/>
      <dgm:spPr/>
      <dgm:t>
        <a:bodyPr/>
        <a:lstStyle/>
        <a:p>
          <a:endParaRPr lang="zh-CN" altLang="en-US"/>
        </a:p>
      </dgm:t>
    </dgm:pt>
    <dgm:pt modelId="{CFEA0F4B-0C9B-4030-A196-F1CA0B6597D5}" type="sibTrans" cxnId="{3A71B188-09B6-4954-8A9D-358D27CFADB0}">
      <dgm:prSet/>
      <dgm:spPr/>
      <dgm:t>
        <a:bodyPr/>
        <a:lstStyle/>
        <a:p>
          <a:endParaRPr lang="zh-CN" altLang="en-US"/>
        </a:p>
      </dgm:t>
    </dgm:pt>
    <dgm:pt modelId="{D316BE33-BB7C-46B4-97BE-3D0179ADCCAC}" type="pres">
      <dgm:prSet presAssocID="{164B65D5-9BCD-49A9-BA4D-462D3A00E3C3}" presName="Name0" presStyleCnt="0">
        <dgm:presLayoutVars>
          <dgm:dir/>
          <dgm:resizeHandles val="exact"/>
        </dgm:presLayoutVars>
      </dgm:prSet>
      <dgm:spPr/>
    </dgm:pt>
    <dgm:pt modelId="{55D6E8A4-027D-4D04-8A3D-2860C32CF550}" type="pres">
      <dgm:prSet presAssocID="{E22CF933-6233-41A8-818E-894CA3DD979D}" presName="parTxOnly" presStyleLbl="node1" presStyleIdx="0" presStyleCnt="5">
        <dgm:presLayoutVars>
          <dgm:bulletEnabled val="1"/>
        </dgm:presLayoutVars>
      </dgm:prSet>
      <dgm:spPr/>
    </dgm:pt>
    <dgm:pt modelId="{3774354D-5260-43F4-AD09-DCFB3EAAE5E0}" type="pres">
      <dgm:prSet presAssocID="{07B68639-3ACD-454C-9E05-053E50C34766}" presName="parSpace" presStyleCnt="0"/>
      <dgm:spPr/>
    </dgm:pt>
    <dgm:pt modelId="{019071F8-4D97-43C7-ABB8-9E469E5476C5}" type="pres">
      <dgm:prSet presAssocID="{BB31ADAF-3A9E-46EF-B9BF-752171C7DCCB}" presName="parTxOnly" presStyleLbl="node1" presStyleIdx="1" presStyleCnt="5" custLinFactX="200000" custLinFactNeighborX="204480" custLinFactNeighborY="1874">
        <dgm:presLayoutVars>
          <dgm:bulletEnabled val="1"/>
        </dgm:presLayoutVars>
      </dgm:prSet>
      <dgm:spPr/>
    </dgm:pt>
    <dgm:pt modelId="{1825E77C-EE58-4F13-836F-26DCE0CD4E7D}" type="pres">
      <dgm:prSet presAssocID="{927244FE-44F2-41D5-A14B-681984B6EAAD}" presName="parSpace" presStyleCnt="0"/>
      <dgm:spPr/>
    </dgm:pt>
    <dgm:pt modelId="{64B81D58-CCFD-42FF-B012-5847DC144299}" type="pres">
      <dgm:prSet presAssocID="{6754C557-7F32-4452-B392-17A4CFABE77E}" presName="parTxOnly" presStyleLbl="node1" presStyleIdx="2" presStyleCnt="5" custLinFactX="-72093" custLinFactNeighborX="-100000">
        <dgm:presLayoutVars>
          <dgm:bulletEnabled val="1"/>
        </dgm:presLayoutVars>
      </dgm:prSet>
      <dgm:spPr/>
    </dgm:pt>
    <dgm:pt modelId="{F565DCB4-4234-48A6-BF33-8343FF8C9101}" type="pres">
      <dgm:prSet presAssocID="{EB88D8A0-F852-4CC9-93DE-417665C974A4}" presName="parSpace" presStyleCnt="0"/>
      <dgm:spPr/>
    </dgm:pt>
    <dgm:pt modelId="{B55CEA33-6A0A-4A01-9F77-D078AFBE05F0}" type="pres">
      <dgm:prSet presAssocID="{F0A224F2-E7A7-4509-910C-5CF3CAED392A}" presName="parTxOnly" presStyleLbl="node1" presStyleIdx="3" presStyleCnt="5" custLinFactX="-78562" custLinFactNeighborX="-100000" custLinFactNeighborY="1240">
        <dgm:presLayoutVars>
          <dgm:bulletEnabled val="1"/>
        </dgm:presLayoutVars>
      </dgm:prSet>
      <dgm:spPr/>
    </dgm:pt>
    <dgm:pt modelId="{696AD4F7-8B42-4FF2-ACCF-6F29B23347C1}" type="pres">
      <dgm:prSet presAssocID="{AE0AB570-B683-4FF6-BDC5-F2CCD2DEBF58}" presName="parSpace" presStyleCnt="0"/>
      <dgm:spPr/>
    </dgm:pt>
    <dgm:pt modelId="{1B05CF9B-98BA-4231-B8EE-3B942E2569F3}" type="pres">
      <dgm:prSet presAssocID="{F9F5911D-5B5C-4942-99DD-9B205B5E195F}" presName="parTxOnly" presStyleLbl="node1" presStyleIdx="4" presStyleCnt="5" custLinFactX="-69757" custLinFactNeighborX="-100000" custLinFactNeighborY="1874">
        <dgm:presLayoutVars>
          <dgm:bulletEnabled val="1"/>
        </dgm:presLayoutVars>
      </dgm:prSet>
      <dgm:spPr/>
    </dgm:pt>
  </dgm:ptLst>
  <dgm:cxnLst>
    <dgm:cxn modelId="{21B3BD1B-1147-47FA-A6C2-B2E387A02E2D}" type="presOf" srcId="{6754C557-7F32-4452-B392-17A4CFABE77E}" destId="{64B81D58-CCFD-42FF-B012-5847DC144299}" srcOrd="0" destOrd="0" presId="urn:microsoft.com/office/officeart/2005/8/layout/hChevron3"/>
    <dgm:cxn modelId="{41151340-59E8-4D7B-BF65-1B4D19257EBF}" srcId="{164B65D5-9BCD-49A9-BA4D-462D3A00E3C3}" destId="{E22CF933-6233-41A8-818E-894CA3DD979D}" srcOrd="0" destOrd="0" parTransId="{9023D428-EB02-4182-A800-24204E1198F9}" sibTransId="{07B68639-3ACD-454C-9E05-053E50C34766}"/>
    <dgm:cxn modelId="{6BF0A972-95F5-4EE4-AABB-E3478A1BEF10}" srcId="{164B65D5-9BCD-49A9-BA4D-462D3A00E3C3}" destId="{BB31ADAF-3A9E-46EF-B9BF-752171C7DCCB}" srcOrd="1" destOrd="0" parTransId="{8E5F0FAA-65E5-47CE-9AC9-4D14272A4FB1}" sibTransId="{927244FE-44F2-41D5-A14B-681984B6EAAD}"/>
    <dgm:cxn modelId="{3A71B188-09B6-4954-8A9D-358D27CFADB0}" srcId="{164B65D5-9BCD-49A9-BA4D-462D3A00E3C3}" destId="{F9F5911D-5B5C-4942-99DD-9B205B5E195F}" srcOrd="4" destOrd="0" parTransId="{51D99427-7AF8-4B5A-A80B-4E8600620856}" sibTransId="{CFEA0F4B-0C9B-4030-A196-F1CA0B6597D5}"/>
    <dgm:cxn modelId="{BF4EBF8A-809C-474A-B0B2-F38D20AD19FC}" type="presOf" srcId="{BB31ADAF-3A9E-46EF-B9BF-752171C7DCCB}" destId="{019071F8-4D97-43C7-ABB8-9E469E5476C5}" srcOrd="0" destOrd="0" presId="urn:microsoft.com/office/officeart/2005/8/layout/hChevron3"/>
    <dgm:cxn modelId="{D20B5C92-F64E-4DFA-B3C9-E521D3157923}" type="presOf" srcId="{F9F5911D-5B5C-4942-99DD-9B205B5E195F}" destId="{1B05CF9B-98BA-4231-B8EE-3B942E2569F3}" srcOrd="0" destOrd="0" presId="urn:microsoft.com/office/officeart/2005/8/layout/hChevron3"/>
    <dgm:cxn modelId="{45EC7AA6-E41F-44DE-9425-EFF698C601FF}" type="presOf" srcId="{E22CF933-6233-41A8-818E-894CA3DD979D}" destId="{55D6E8A4-027D-4D04-8A3D-2860C32CF550}" srcOrd="0" destOrd="0" presId="urn:microsoft.com/office/officeart/2005/8/layout/hChevron3"/>
    <dgm:cxn modelId="{55A20BB4-1FC0-4761-B983-1D5D142DC558}" type="presOf" srcId="{F0A224F2-E7A7-4509-910C-5CF3CAED392A}" destId="{B55CEA33-6A0A-4A01-9F77-D078AFBE05F0}" srcOrd="0" destOrd="0" presId="urn:microsoft.com/office/officeart/2005/8/layout/hChevron3"/>
    <dgm:cxn modelId="{EACBC4B4-B8B7-49E3-B561-51EC74D138F7}" type="presOf" srcId="{164B65D5-9BCD-49A9-BA4D-462D3A00E3C3}" destId="{D316BE33-BB7C-46B4-97BE-3D0179ADCCAC}" srcOrd="0" destOrd="0" presId="urn:microsoft.com/office/officeart/2005/8/layout/hChevron3"/>
    <dgm:cxn modelId="{0D16D5D7-40AF-4676-AD1E-BFE202EBAC7E}" srcId="{164B65D5-9BCD-49A9-BA4D-462D3A00E3C3}" destId="{6754C557-7F32-4452-B392-17A4CFABE77E}" srcOrd="2" destOrd="0" parTransId="{D324349B-D750-4057-9168-25B24BE6146B}" sibTransId="{EB88D8A0-F852-4CC9-93DE-417665C974A4}"/>
    <dgm:cxn modelId="{15892BDC-959F-45BA-9414-4EC1C52CCC45}" srcId="{164B65D5-9BCD-49A9-BA4D-462D3A00E3C3}" destId="{F0A224F2-E7A7-4509-910C-5CF3CAED392A}" srcOrd="3" destOrd="0" parTransId="{A6872A77-3171-4B36-9BD5-73010D18CCA9}" sibTransId="{AE0AB570-B683-4FF6-BDC5-F2CCD2DEBF58}"/>
    <dgm:cxn modelId="{8A9FDC9F-3369-4D44-AC4A-0F7E75279F16}" type="presParOf" srcId="{D316BE33-BB7C-46B4-97BE-3D0179ADCCAC}" destId="{55D6E8A4-027D-4D04-8A3D-2860C32CF550}" srcOrd="0" destOrd="0" presId="urn:microsoft.com/office/officeart/2005/8/layout/hChevron3"/>
    <dgm:cxn modelId="{D0502EDA-B960-4065-998C-4D2BA250993F}" type="presParOf" srcId="{D316BE33-BB7C-46B4-97BE-3D0179ADCCAC}" destId="{3774354D-5260-43F4-AD09-DCFB3EAAE5E0}" srcOrd="1" destOrd="0" presId="urn:microsoft.com/office/officeart/2005/8/layout/hChevron3"/>
    <dgm:cxn modelId="{2412E65D-21CD-4EDD-BD87-D2323D003BA2}" type="presParOf" srcId="{D316BE33-BB7C-46B4-97BE-3D0179ADCCAC}" destId="{019071F8-4D97-43C7-ABB8-9E469E5476C5}" srcOrd="2" destOrd="0" presId="urn:microsoft.com/office/officeart/2005/8/layout/hChevron3"/>
    <dgm:cxn modelId="{050C09FE-2353-4840-8587-AB84BDF74847}" type="presParOf" srcId="{D316BE33-BB7C-46B4-97BE-3D0179ADCCAC}" destId="{1825E77C-EE58-4F13-836F-26DCE0CD4E7D}" srcOrd="3" destOrd="0" presId="urn:microsoft.com/office/officeart/2005/8/layout/hChevron3"/>
    <dgm:cxn modelId="{6F00C85F-5901-44B0-B161-F6A08FC47FAC}" type="presParOf" srcId="{D316BE33-BB7C-46B4-97BE-3D0179ADCCAC}" destId="{64B81D58-CCFD-42FF-B012-5847DC144299}" srcOrd="4" destOrd="0" presId="urn:microsoft.com/office/officeart/2005/8/layout/hChevron3"/>
    <dgm:cxn modelId="{59314E06-AAC6-426B-9A9A-5935EEA4585D}" type="presParOf" srcId="{D316BE33-BB7C-46B4-97BE-3D0179ADCCAC}" destId="{F565DCB4-4234-48A6-BF33-8343FF8C9101}" srcOrd="5" destOrd="0" presId="urn:microsoft.com/office/officeart/2005/8/layout/hChevron3"/>
    <dgm:cxn modelId="{61CA96F4-86DC-4187-8259-F40D23C1EF98}" type="presParOf" srcId="{D316BE33-BB7C-46B4-97BE-3D0179ADCCAC}" destId="{B55CEA33-6A0A-4A01-9F77-D078AFBE05F0}" srcOrd="6" destOrd="0" presId="urn:microsoft.com/office/officeart/2005/8/layout/hChevron3"/>
    <dgm:cxn modelId="{9261CD95-A8D9-4C83-A7E9-0A388637B295}" type="presParOf" srcId="{D316BE33-BB7C-46B4-97BE-3D0179ADCCAC}" destId="{696AD4F7-8B42-4FF2-ACCF-6F29B23347C1}" srcOrd="7" destOrd="0" presId="urn:microsoft.com/office/officeart/2005/8/layout/hChevron3"/>
    <dgm:cxn modelId="{B15944D0-F00C-468F-BD40-AA578277D5CF}" type="presParOf" srcId="{D316BE33-BB7C-46B4-97BE-3D0179ADCCAC}" destId="{1B05CF9B-98BA-4231-B8EE-3B942E2569F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64B65D5-9BCD-49A9-BA4D-462D3A00E3C3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2CF933-6233-41A8-818E-894CA3DD979D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/>
            <a:t>内力计算</a:t>
          </a:r>
        </a:p>
      </dgm:t>
    </dgm:pt>
    <dgm:pt modelId="{9023D428-EB02-4182-A800-24204E1198F9}" type="parTrans" cxnId="{41151340-59E8-4D7B-BF65-1B4D19257EBF}">
      <dgm:prSet/>
      <dgm:spPr/>
      <dgm:t>
        <a:bodyPr/>
        <a:lstStyle/>
        <a:p>
          <a:endParaRPr lang="zh-CN" altLang="en-US"/>
        </a:p>
      </dgm:t>
    </dgm:pt>
    <dgm:pt modelId="{07B68639-3ACD-454C-9E05-053E50C34766}" type="sibTrans" cxnId="{41151340-59E8-4D7B-BF65-1B4D19257EBF}">
      <dgm:prSet/>
      <dgm:spPr/>
      <dgm:t>
        <a:bodyPr/>
        <a:lstStyle/>
        <a:p>
          <a:endParaRPr lang="zh-CN" altLang="en-US"/>
        </a:p>
      </dgm:t>
    </dgm:pt>
    <dgm:pt modelId="{BB31ADAF-3A9E-46EF-B9BF-752171C7DCCB}">
      <dgm:prSet/>
      <dgm:spPr>
        <a:solidFill>
          <a:schemeClr val="accent1"/>
        </a:solidFill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altLang="en-US" b="1" dirty="0">
              <a:solidFill>
                <a:schemeClr val="bg1"/>
              </a:solidFill>
            </a:rPr>
            <a:t>扶壁</a:t>
          </a:r>
          <a:endParaRPr lang="zh-CN" b="1" dirty="0">
            <a:solidFill>
              <a:schemeClr val="bg1"/>
            </a:solidFill>
          </a:endParaRPr>
        </a:p>
      </dgm:t>
    </dgm:pt>
    <dgm:pt modelId="{8E5F0FAA-65E5-47CE-9AC9-4D14272A4FB1}" type="parTrans" cxnId="{6BF0A972-95F5-4EE4-AABB-E3478A1BEF10}">
      <dgm:prSet/>
      <dgm:spPr/>
      <dgm:t>
        <a:bodyPr/>
        <a:lstStyle/>
        <a:p>
          <a:endParaRPr lang="zh-CN" altLang="en-US"/>
        </a:p>
      </dgm:t>
    </dgm:pt>
    <dgm:pt modelId="{927244FE-44F2-41D5-A14B-681984B6EAAD}" type="sibTrans" cxnId="{6BF0A972-95F5-4EE4-AABB-E3478A1BEF10}">
      <dgm:prSet/>
      <dgm:spPr/>
      <dgm:t>
        <a:bodyPr/>
        <a:lstStyle/>
        <a:p>
          <a:endParaRPr lang="zh-CN" altLang="en-US"/>
        </a:p>
      </dgm:t>
    </dgm:pt>
    <dgm:pt modelId="{6754C557-7F32-4452-B392-17A4CFABE77E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altLang="en-US" dirty="0"/>
            <a:t>墙趾</a:t>
          </a:r>
          <a:r>
            <a:rPr lang="zh-CN" dirty="0"/>
            <a:t>板</a:t>
          </a:r>
        </a:p>
      </dgm:t>
    </dgm:pt>
    <dgm:pt modelId="{D324349B-D750-4057-9168-25B24BE6146B}" type="parTrans" cxnId="{0D16D5D7-40AF-4676-AD1E-BFE202EBAC7E}">
      <dgm:prSet/>
      <dgm:spPr/>
      <dgm:t>
        <a:bodyPr/>
        <a:lstStyle/>
        <a:p>
          <a:endParaRPr lang="zh-CN" altLang="en-US"/>
        </a:p>
      </dgm:t>
    </dgm:pt>
    <dgm:pt modelId="{EB88D8A0-F852-4CC9-93DE-417665C974A4}" type="sibTrans" cxnId="{0D16D5D7-40AF-4676-AD1E-BFE202EBAC7E}">
      <dgm:prSet/>
      <dgm:spPr/>
      <dgm:t>
        <a:bodyPr/>
        <a:lstStyle/>
        <a:p>
          <a:endParaRPr lang="zh-CN" altLang="en-US"/>
        </a:p>
      </dgm:t>
    </dgm:pt>
    <dgm:pt modelId="{F0A224F2-E7A7-4509-910C-5CF3CAED392A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altLang="en-US" dirty="0"/>
            <a:t>墙踵</a:t>
          </a:r>
          <a:r>
            <a:rPr lang="zh-CN" dirty="0"/>
            <a:t>板</a:t>
          </a:r>
        </a:p>
      </dgm:t>
    </dgm:pt>
    <dgm:pt modelId="{A6872A77-3171-4B36-9BD5-73010D18CCA9}" type="parTrans" cxnId="{15892BDC-959F-45BA-9414-4EC1C52CCC45}">
      <dgm:prSet/>
      <dgm:spPr/>
      <dgm:t>
        <a:bodyPr/>
        <a:lstStyle/>
        <a:p>
          <a:endParaRPr lang="zh-CN" altLang="en-US"/>
        </a:p>
      </dgm:t>
    </dgm:pt>
    <dgm:pt modelId="{AE0AB570-B683-4FF6-BDC5-F2CCD2DEBF58}" type="sibTrans" cxnId="{15892BDC-959F-45BA-9414-4EC1C52CCC45}">
      <dgm:prSet/>
      <dgm:spPr/>
      <dgm:t>
        <a:bodyPr/>
        <a:lstStyle/>
        <a:p>
          <a:endParaRPr lang="zh-CN" altLang="en-US"/>
        </a:p>
      </dgm:t>
    </dgm:pt>
    <dgm:pt modelId="{F9F5911D-5B5C-4942-99DD-9B205B5E195F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zh-CN" altLang="en-US" dirty="0"/>
            <a:t>墙面板</a:t>
          </a:r>
          <a:endParaRPr lang="zh-CN" dirty="0"/>
        </a:p>
      </dgm:t>
    </dgm:pt>
    <dgm:pt modelId="{51D99427-7AF8-4B5A-A80B-4E8600620856}" type="parTrans" cxnId="{3A71B188-09B6-4954-8A9D-358D27CFADB0}">
      <dgm:prSet/>
      <dgm:spPr/>
      <dgm:t>
        <a:bodyPr/>
        <a:lstStyle/>
        <a:p>
          <a:endParaRPr lang="zh-CN" altLang="en-US"/>
        </a:p>
      </dgm:t>
    </dgm:pt>
    <dgm:pt modelId="{CFEA0F4B-0C9B-4030-A196-F1CA0B6597D5}" type="sibTrans" cxnId="{3A71B188-09B6-4954-8A9D-358D27CFADB0}">
      <dgm:prSet/>
      <dgm:spPr/>
      <dgm:t>
        <a:bodyPr/>
        <a:lstStyle/>
        <a:p>
          <a:endParaRPr lang="zh-CN" altLang="en-US"/>
        </a:p>
      </dgm:t>
    </dgm:pt>
    <dgm:pt modelId="{D316BE33-BB7C-46B4-97BE-3D0179ADCCAC}" type="pres">
      <dgm:prSet presAssocID="{164B65D5-9BCD-49A9-BA4D-462D3A00E3C3}" presName="Name0" presStyleCnt="0">
        <dgm:presLayoutVars>
          <dgm:dir/>
          <dgm:resizeHandles val="exact"/>
        </dgm:presLayoutVars>
      </dgm:prSet>
      <dgm:spPr/>
    </dgm:pt>
    <dgm:pt modelId="{55D6E8A4-027D-4D04-8A3D-2860C32CF550}" type="pres">
      <dgm:prSet presAssocID="{E22CF933-6233-41A8-818E-894CA3DD979D}" presName="parTxOnly" presStyleLbl="node1" presStyleIdx="0" presStyleCnt="5">
        <dgm:presLayoutVars>
          <dgm:bulletEnabled val="1"/>
        </dgm:presLayoutVars>
      </dgm:prSet>
      <dgm:spPr/>
    </dgm:pt>
    <dgm:pt modelId="{3774354D-5260-43F4-AD09-DCFB3EAAE5E0}" type="pres">
      <dgm:prSet presAssocID="{07B68639-3ACD-454C-9E05-053E50C34766}" presName="parSpace" presStyleCnt="0"/>
      <dgm:spPr/>
    </dgm:pt>
    <dgm:pt modelId="{019071F8-4D97-43C7-ABB8-9E469E5476C5}" type="pres">
      <dgm:prSet presAssocID="{BB31ADAF-3A9E-46EF-B9BF-752171C7DCCB}" presName="parTxOnly" presStyleLbl="node1" presStyleIdx="1" presStyleCnt="5" custLinFactX="200000" custLinFactNeighborX="204480" custLinFactNeighborY="1874">
        <dgm:presLayoutVars>
          <dgm:bulletEnabled val="1"/>
        </dgm:presLayoutVars>
      </dgm:prSet>
      <dgm:spPr/>
    </dgm:pt>
    <dgm:pt modelId="{1825E77C-EE58-4F13-836F-26DCE0CD4E7D}" type="pres">
      <dgm:prSet presAssocID="{927244FE-44F2-41D5-A14B-681984B6EAAD}" presName="parSpace" presStyleCnt="0"/>
      <dgm:spPr/>
    </dgm:pt>
    <dgm:pt modelId="{64B81D58-CCFD-42FF-B012-5847DC144299}" type="pres">
      <dgm:prSet presAssocID="{6754C557-7F32-4452-B392-17A4CFABE77E}" presName="parTxOnly" presStyleLbl="node1" presStyleIdx="2" presStyleCnt="5" custLinFactX="-72093" custLinFactNeighborX="-100000">
        <dgm:presLayoutVars>
          <dgm:bulletEnabled val="1"/>
        </dgm:presLayoutVars>
      </dgm:prSet>
      <dgm:spPr/>
    </dgm:pt>
    <dgm:pt modelId="{F565DCB4-4234-48A6-BF33-8343FF8C9101}" type="pres">
      <dgm:prSet presAssocID="{EB88D8A0-F852-4CC9-93DE-417665C974A4}" presName="parSpace" presStyleCnt="0"/>
      <dgm:spPr/>
    </dgm:pt>
    <dgm:pt modelId="{B55CEA33-6A0A-4A01-9F77-D078AFBE05F0}" type="pres">
      <dgm:prSet presAssocID="{F0A224F2-E7A7-4509-910C-5CF3CAED392A}" presName="parTxOnly" presStyleLbl="node1" presStyleIdx="3" presStyleCnt="5" custLinFactX="-78562" custLinFactNeighborX="-100000" custLinFactNeighborY="1240">
        <dgm:presLayoutVars>
          <dgm:bulletEnabled val="1"/>
        </dgm:presLayoutVars>
      </dgm:prSet>
      <dgm:spPr/>
    </dgm:pt>
    <dgm:pt modelId="{696AD4F7-8B42-4FF2-ACCF-6F29B23347C1}" type="pres">
      <dgm:prSet presAssocID="{AE0AB570-B683-4FF6-BDC5-F2CCD2DEBF58}" presName="parSpace" presStyleCnt="0"/>
      <dgm:spPr/>
    </dgm:pt>
    <dgm:pt modelId="{1B05CF9B-98BA-4231-B8EE-3B942E2569F3}" type="pres">
      <dgm:prSet presAssocID="{F9F5911D-5B5C-4942-99DD-9B205B5E195F}" presName="parTxOnly" presStyleLbl="node1" presStyleIdx="4" presStyleCnt="5" custLinFactX="-69757" custLinFactNeighborX="-100000" custLinFactNeighborY="1874">
        <dgm:presLayoutVars>
          <dgm:bulletEnabled val="1"/>
        </dgm:presLayoutVars>
      </dgm:prSet>
      <dgm:spPr/>
    </dgm:pt>
  </dgm:ptLst>
  <dgm:cxnLst>
    <dgm:cxn modelId="{21B3BD1B-1147-47FA-A6C2-B2E387A02E2D}" type="presOf" srcId="{6754C557-7F32-4452-B392-17A4CFABE77E}" destId="{64B81D58-CCFD-42FF-B012-5847DC144299}" srcOrd="0" destOrd="0" presId="urn:microsoft.com/office/officeart/2005/8/layout/hChevron3"/>
    <dgm:cxn modelId="{41151340-59E8-4D7B-BF65-1B4D19257EBF}" srcId="{164B65D5-9BCD-49A9-BA4D-462D3A00E3C3}" destId="{E22CF933-6233-41A8-818E-894CA3DD979D}" srcOrd="0" destOrd="0" parTransId="{9023D428-EB02-4182-A800-24204E1198F9}" sibTransId="{07B68639-3ACD-454C-9E05-053E50C34766}"/>
    <dgm:cxn modelId="{6BF0A972-95F5-4EE4-AABB-E3478A1BEF10}" srcId="{164B65D5-9BCD-49A9-BA4D-462D3A00E3C3}" destId="{BB31ADAF-3A9E-46EF-B9BF-752171C7DCCB}" srcOrd="1" destOrd="0" parTransId="{8E5F0FAA-65E5-47CE-9AC9-4D14272A4FB1}" sibTransId="{927244FE-44F2-41D5-A14B-681984B6EAAD}"/>
    <dgm:cxn modelId="{3A71B188-09B6-4954-8A9D-358D27CFADB0}" srcId="{164B65D5-9BCD-49A9-BA4D-462D3A00E3C3}" destId="{F9F5911D-5B5C-4942-99DD-9B205B5E195F}" srcOrd="4" destOrd="0" parTransId="{51D99427-7AF8-4B5A-A80B-4E8600620856}" sibTransId="{CFEA0F4B-0C9B-4030-A196-F1CA0B6597D5}"/>
    <dgm:cxn modelId="{BF4EBF8A-809C-474A-B0B2-F38D20AD19FC}" type="presOf" srcId="{BB31ADAF-3A9E-46EF-B9BF-752171C7DCCB}" destId="{019071F8-4D97-43C7-ABB8-9E469E5476C5}" srcOrd="0" destOrd="0" presId="urn:microsoft.com/office/officeart/2005/8/layout/hChevron3"/>
    <dgm:cxn modelId="{D20B5C92-F64E-4DFA-B3C9-E521D3157923}" type="presOf" srcId="{F9F5911D-5B5C-4942-99DD-9B205B5E195F}" destId="{1B05CF9B-98BA-4231-B8EE-3B942E2569F3}" srcOrd="0" destOrd="0" presId="urn:microsoft.com/office/officeart/2005/8/layout/hChevron3"/>
    <dgm:cxn modelId="{45EC7AA6-E41F-44DE-9425-EFF698C601FF}" type="presOf" srcId="{E22CF933-6233-41A8-818E-894CA3DD979D}" destId="{55D6E8A4-027D-4D04-8A3D-2860C32CF550}" srcOrd="0" destOrd="0" presId="urn:microsoft.com/office/officeart/2005/8/layout/hChevron3"/>
    <dgm:cxn modelId="{55A20BB4-1FC0-4761-B983-1D5D142DC558}" type="presOf" srcId="{F0A224F2-E7A7-4509-910C-5CF3CAED392A}" destId="{B55CEA33-6A0A-4A01-9F77-D078AFBE05F0}" srcOrd="0" destOrd="0" presId="urn:microsoft.com/office/officeart/2005/8/layout/hChevron3"/>
    <dgm:cxn modelId="{EACBC4B4-B8B7-49E3-B561-51EC74D138F7}" type="presOf" srcId="{164B65D5-9BCD-49A9-BA4D-462D3A00E3C3}" destId="{D316BE33-BB7C-46B4-97BE-3D0179ADCCAC}" srcOrd="0" destOrd="0" presId="urn:microsoft.com/office/officeart/2005/8/layout/hChevron3"/>
    <dgm:cxn modelId="{0D16D5D7-40AF-4676-AD1E-BFE202EBAC7E}" srcId="{164B65D5-9BCD-49A9-BA4D-462D3A00E3C3}" destId="{6754C557-7F32-4452-B392-17A4CFABE77E}" srcOrd="2" destOrd="0" parTransId="{D324349B-D750-4057-9168-25B24BE6146B}" sibTransId="{EB88D8A0-F852-4CC9-93DE-417665C974A4}"/>
    <dgm:cxn modelId="{15892BDC-959F-45BA-9414-4EC1C52CCC45}" srcId="{164B65D5-9BCD-49A9-BA4D-462D3A00E3C3}" destId="{F0A224F2-E7A7-4509-910C-5CF3CAED392A}" srcOrd="3" destOrd="0" parTransId="{A6872A77-3171-4B36-9BD5-73010D18CCA9}" sibTransId="{AE0AB570-B683-4FF6-BDC5-F2CCD2DEBF58}"/>
    <dgm:cxn modelId="{8A9FDC9F-3369-4D44-AC4A-0F7E75279F16}" type="presParOf" srcId="{D316BE33-BB7C-46B4-97BE-3D0179ADCCAC}" destId="{55D6E8A4-027D-4D04-8A3D-2860C32CF550}" srcOrd="0" destOrd="0" presId="urn:microsoft.com/office/officeart/2005/8/layout/hChevron3"/>
    <dgm:cxn modelId="{D0502EDA-B960-4065-998C-4D2BA250993F}" type="presParOf" srcId="{D316BE33-BB7C-46B4-97BE-3D0179ADCCAC}" destId="{3774354D-5260-43F4-AD09-DCFB3EAAE5E0}" srcOrd="1" destOrd="0" presId="urn:microsoft.com/office/officeart/2005/8/layout/hChevron3"/>
    <dgm:cxn modelId="{2412E65D-21CD-4EDD-BD87-D2323D003BA2}" type="presParOf" srcId="{D316BE33-BB7C-46B4-97BE-3D0179ADCCAC}" destId="{019071F8-4D97-43C7-ABB8-9E469E5476C5}" srcOrd="2" destOrd="0" presId="urn:microsoft.com/office/officeart/2005/8/layout/hChevron3"/>
    <dgm:cxn modelId="{050C09FE-2353-4840-8587-AB84BDF74847}" type="presParOf" srcId="{D316BE33-BB7C-46B4-97BE-3D0179ADCCAC}" destId="{1825E77C-EE58-4F13-836F-26DCE0CD4E7D}" srcOrd="3" destOrd="0" presId="urn:microsoft.com/office/officeart/2005/8/layout/hChevron3"/>
    <dgm:cxn modelId="{6F00C85F-5901-44B0-B161-F6A08FC47FAC}" type="presParOf" srcId="{D316BE33-BB7C-46B4-97BE-3D0179ADCCAC}" destId="{64B81D58-CCFD-42FF-B012-5847DC144299}" srcOrd="4" destOrd="0" presId="urn:microsoft.com/office/officeart/2005/8/layout/hChevron3"/>
    <dgm:cxn modelId="{59314E06-AAC6-426B-9A9A-5935EEA4585D}" type="presParOf" srcId="{D316BE33-BB7C-46B4-97BE-3D0179ADCCAC}" destId="{F565DCB4-4234-48A6-BF33-8343FF8C9101}" srcOrd="5" destOrd="0" presId="urn:microsoft.com/office/officeart/2005/8/layout/hChevron3"/>
    <dgm:cxn modelId="{61CA96F4-86DC-4187-8259-F40D23C1EF98}" type="presParOf" srcId="{D316BE33-BB7C-46B4-97BE-3D0179ADCCAC}" destId="{B55CEA33-6A0A-4A01-9F77-D078AFBE05F0}" srcOrd="6" destOrd="0" presId="urn:microsoft.com/office/officeart/2005/8/layout/hChevron3"/>
    <dgm:cxn modelId="{9261CD95-A8D9-4C83-A7E9-0A388637B295}" type="presParOf" srcId="{D316BE33-BB7C-46B4-97BE-3D0179ADCCAC}" destId="{696AD4F7-8B42-4FF2-ACCF-6F29B23347C1}" srcOrd="7" destOrd="0" presId="urn:microsoft.com/office/officeart/2005/8/layout/hChevron3"/>
    <dgm:cxn modelId="{B15944D0-F00C-468F-BD40-AA578277D5CF}" type="presParOf" srcId="{D316BE33-BB7C-46B4-97BE-3D0179ADCCAC}" destId="{1B05CF9B-98BA-4231-B8EE-3B942E2569F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64B65D5-9BCD-49A9-BA4D-462D3A00E3C3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2CF933-6233-41A8-818E-894CA3DD979D}">
      <dgm:prSet phldrT="[文本]"/>
      <dgm:spPr/>
      <dgm:t>
        <a:bodyPr/>
        <a:lstStyle/>
        <a:p>
          <a:r>
            <a:rPr lang="zh-CN" altLang="en-US" dirty="0"/>
            <a:t>墙身截面</a:t>
          </a:r>
          <a:endParaRPr lang="zh-CN" dirty="0"/>
        </a:p>
      </dgm:t>
    </dgm:pt>
    <dgm:pt modelId="{9023D428-EB02-4182-A800-24204E1198F9}" type="parTrans" cxnId="{41151340-59E8-4D7B-BF65-1B4D19257EBF}">
      <dgm:prSet/>
      <dgm:spPr/>
      <dgm:t>
        <a:bodyPr/>
        <a:lstStyle/>
        <a:p>
          <a:endParaRPr lang="zh-CN" altLang="en-US"/>
        </a:p>
      </dgm:t>
    </dgm:pt>
    <dgm:pt modelId="{07B68639-3ACD-454C-9E05-053E50C34766}" type="sibTrans" cxnId="{41151340-59E8-4D7B-BF65-1B4D19257EBF}">
      <dgm:prSet/>
      <dgm:spPr/>
      <dgm:t>
        <a:bodyPr/>
        <a:lstStyle/>
        <a:p>
          <a:endParaRPr lang="zh-CN" altLang="en-US"/>
        </a:p>
      </dgm:t>
    </dgm:pt>
    <dgm:pt modelId="{422CDC87-6B4E-4944-AE06-197E785A48C3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b="1" dirty="0">
              <a:solidFill>
                <a:schemeClr val="bg1"/>
              </a:solidFill>
            </a:rPr>
            <a:t>抗弯极限</a:t>
          </a:r>
        </a:p>
      </dgm:t>
    </dgm:pt>
    <dgm:pt modelId="{071E49B5-B33F-4C6A-A0D1-8F2B053FC6EC}" type="parTrans" cxnId="{27F3626F-9513-4684-B9CE-F9A2E1579526}">
      <dgm:prSet/>
      <dgm:spPr/>
      <dgm:t>
        <a:bodyPr/>
        <a:lstStyle/>
        <a:p>
          <a:endParaRPr lang="zh-CN" altLang="en-US"/>
        </a:p>
      </dgm:t>
    </dgm:pt>
    <dgm:pt modelId="{A2C1A3A3-9462-484F-9B62-C2F86C84651E}" type="sibTrans" cxnId="{27F3626F-9513-4684-B9CE-F9A2E1579526}">
      <dgm:prSet/>
      <dgm:spPr/>
      <dgm:t>
        <a:bodyPr/>
        <a:lstStyle/>
        <a:p>
          <a:endParaRPr lang="zh-CN" altLang="en-US"/>
        </a:p>
      </dgm:t>
    </dgm:pt>
    <dgm:pt modelId="{7672E4EB-7DBB-4717-99A9-A3C23F96C1AD}">
      <dgm:prSet phldrT="[文本]"/>
      <dgm:spPr/>
      <dgm:t>
        <a:bodyPr/>
        <a:lstStyle/>
        <a:p>
          <a:r>
            <a:rPr lang="zh-CN" altLang="en-US" dirty="0"/>
            <a:t>抗剪极限</a:t>
          </a:r>
        </a:p>
      </dgm:t>
    </dgm:pt>
    <dgm:pt modelId="{C2364412-056E-426E-93AF-EE8B946FD681}" type="parTrans" cxnId="{A25D1EE6-68AD-4C58-8F54-6A4C5158C1D0}">
      <dgm:prSet/>
      <dgm:spPr/>
      <dgm:t>
        <a:bodyPr/>
        <a:lstStyle/>
        <a:p>
          <a:endParaRPr lang="zh-CN" altLang="en-US"/>
        </a:p>
      </dgm:t>
    </dgm:pt>
    <dgm:pt modelId="{42450C97-FEE7-4B7A-8A5D-93B66E85B907}" type="sibTrans" cxnId="{A25D1EE6-68AD-4C58-8F54-6A4C5158C1D0}">
      <dgm:prSet/>
      <dgm:spPr/>
      <dgm:t>
        <a:bodyPr/>
        <a:lstStyle/>
        <a:p>
          <a:endParaRPr lang="zh-CN" altLang="en-US"/>
        </a:p>
      </dgm:t>
    </dgm:pt>
    <dgm:pt modelId="{095F3939-9954-484B-8F25-826D085BF2C2}">
      <dgm:prSet phldrT="[文本]"/>
      <dgm:spPr/>
      <dgm:t>
        <a:bodyPr/>
        <a:lstStyle/>
        <a:p>
          <a:r>
            <a:rPr lang="zh-CN" altLang="en-US" dirty="0"/>
            <a:t>最大裂缝</a:t>
          </a:r>
        </a:p>
      </dgm:t>
    </dgm:pt>
    <dgm:pt modelId="{AAFBD756-F6E1-4BCC-9453-29F4F5DDC829}" type="parTrans" cxnId="{96A77C02-ADA9-4D48-8B84-546D3AA419FF}">
      <dgm:prSet/>
      <dgm:spPr/>
      <dgm:t>
        <a:bodyPr/>
        <a:lstStyle/>
        <a:p>
          <a:endParaRPr lang="zh-CN" altLang="en-US"/>
        </a:p>
      </dgm:t>
    </dgm:pt>
    <dgm:pt modelId="{47F9E600-5D14-469C-8F03-4B333BEC02C4}" type="sibTrans" cxnId="{96A77C02-ADA9-4D48-8B84-546D3AA419FF}">
      <dgm:prSet/>
      <dgm:spPr/>
      <dgm:t>
        <a:bodyPr/>
        <a:lstStyle/>
        <a:p>
          <a:endParaRPr lang="zh-CN" altLang="en-US"/>
        </a:p>
      </dgm:t>
    </dgm:pt>
    <dgm:pt modelId="{D316BE33-BB7C-46B4-97BE-3D0179ADCCAC}" type="pres">
      <dgm:prSet presAssocID="{164B65D5-9BCD-49A9-BA4D-462D3A00E3C3}" presName="Name0" presStyleCnt="0">
        <dgm:presLayoutVars>
          <dgm:dir/>
          <dgm:resizeHandles val="exact"/>
        </dgm:presLayoutVars>
      </dgm:prSet>
      <dgm:spPr/>
    </dgm:pt>
    <dgm:pt modelId="{42B93B63-CEC9-47B1-9AA6-0165E72EAA5A}" type="pres">
      <dgm:prSet presAssocID="{E22CF933-6233-41A8-818E-894CA3DD979D}" presName="parTxOnly" presStyleLbl="node1" presStyleIdx="0" presStyleCnt="4">
        <dgm:presLayoutVars>
          <dgm:bulletEnabled val="1"/>
        </dgm:presLayoutVars>
      </dgm:prSet>
      <dgm:spPr/>
    </dgm:pt>
    <dgm:pt modelId="{F3FC35CC-E7CF-4EC1-AB48-D60EE2D3FDE6}" type="pres">
      <dgm:prSet presAssocID="{07B68639-3ACD-454C-9E05-053E50C34766}" presName="parSpace" presStyleCnt="0"/>
      <dgm:spPr/>
    </dgm:pt>
    <dgm:pt modelId="{AD0C8884-7B2B-4728-8E43-9948E3A168BE}" type="pres">
      <dgm:prSet presAssocID="{422CDC87-6B4E-4944-AE06-197E785A48C3}" presName="parTxOnly" presStyleLbl="node1" presStyleIdx="1" presStyleCnt="4">
        <dgm:presLayoutVars>
          <dgm:bulletEnabled val="1"/>
        </dgm:presLayoutVars>
      </dgm:prSet>
      <dgm:spPr/>
    </dgm:pt>
    <dgm:pt modelId="{25519EA0-52BB-45C9-8F06-6AB7B43A73CE}" type="pres">
      <dgm:prSet presAssocID="{A2C1A3A3-9462-484F-9B62-C2F86C84651E}" presName="parSpace" presStyleCnt="0"/>
      <dgm:spPr/>
    </dgm:pt>
    <dgm:pt modelId="{635A397A-88C5-4127-AD60-2D9D60C2CDE8}" type="pres">
      <dgm:prSet presAssocID="{7672E4EB-7DBB-4717-99A9-A3C23F96C1AD}" presName="parTxOnly" presStyleLbl="node1" presStyleIdx="2" presStyleCnt="4">
        <dgm:presLayoutVars>
          <dgm:bulletEnabled val="1"/>
        </dgm:presLayoutVars>
      </dgm:prSet>
      <dgm:spPr/>
    </dgm:pt>
    <dgm:pt modelId="{D212773A-85BB-4FCC-A13F-0791F6A40F30}" type="pres">
      <dgm:prSet presAssocID="{42450C97-FEE7-4B7A-8A5D-93B66E85B907}" presName="parSpace" presStyleCnt="0"/>
      <dgm:spPr/>
    </dgm:pt>
    <dgm:pt modelId="{EE8C79D3-3753-4FC3-AAE3-22E3FD24995A}" type="pres">
      <dgm:prSet presAssocID="{095F3939-9954-484B-8F25-826D085BF2C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6A77C02-ADA9-4D48-8B84-546D3AA419FF}" srcId="{164B65D5-9BCD-49A9-BA4D-462D3A00E3C3}" destId="{095F3939-9954-484B-8F25-826D085BF2C2}" srcOrd="3" destOrd="0" parTransId="{AAFBD756-F6E1-4BCC-9453-29F4F5DDC829}" sibTransId="{47F9E600-5D14-469C-8F03-4B333BEC02C4}"/>
    <dgm:cxn modelId="{41151340-59E8-4D7B-BF65-1B4D19257EBF}" srcId="{164B65D5-9BCD-49A9-BA4D-462D3A00E3C3}" destId="{E22CF933-6233-41A8-818E-894CA3DD979D}" srcOrd="0" destOrd="0" parTransId="{9023D428-EB02-4182-A800-24204E1198F9}" sibTransId="{07B68639-3ACD-454C-9E05-053E50C34766}"/>
    <dgm:cxn modelId="{04DA9B5D-12EB-44F9-A157-4828C98FEAAB}" type="presOf" srcId="{095F3939-9954-484B-8F25-826D085BF2C2}" destId="{EE8C79D3-3753-4FC3-AAE3-22E3FD24995A}" srcOrd="0" destOrd="0" presId="urn:microsoft.com/office/officeart/2005/8/layout/hChevron3"/>
    <dgm:cxn modelId="{683C0269-51D0-4842-BF04-04600AA1B71E}" type="presOf" srcId="{422CDC87-6B4E-4944-AE06-197E785A48C3}" destId="{AD0C8884-7B2B-4728-8E43-9948E3A168BE}" srcOrd="0" destOrd="0" presId="urn:microsoft.com/office/officeart/2005/8/layout/hChevron3"/>
    <dgm:cxn modelId="{27F3626F-9513-4684-B9CE-F9A2E1579526}" srcId="{164B65D5-9BCD-49A9-BA4D-462D3A00E3C3}" destId="{422CDC87-6B4E-4944-AE06-197E785A48C3}" srcOrd="1" destOrd="0" parTransId="{071E49B5-B33F-4C6A-A0D1-8F2B053FC6EC}" sibTransId="{A2C1A3A3-9462-484F-9B62-C2F86C84651E}"/>
    <dgm:cxn modelId="{2FC0A670-937F-4355-B3C4-5B94771CA569}" type="presOf" srcId="{E22CF933-6233-41A8-818E-894CA3DD979D}" destId="{42B93B63-CEC9-47B1-9AA6-0165E72EAA5A}" srcOrd="0" destOrd="0" presId="urn:microsoft.com/office/officeart/2005/8/layout/hChevron3"/>
    <dgm:cxn modelId="{230B6E59-3B92-4050-8C9C-17918927A145}" type="presOf" srcId="{7672E4EB-7DBB-4717-99A9-A3C23F96C1AD}" destId="{635A397A-88C5-4127-AD60-2D9D60C2CDE8}" srcOrd="0" destOrd="0" presId="urn:microsoft.com/office/officeart/2005/8/layout/hChevron3"/>
    <dgm:cxn modelId="{EACBC4B4-B8B7-49E3-B561-51EC74D138F7}" type="presOf" srcId="{164B65D5-9BCD-49A9-BA4D-462D3A00E3C3}" destId="{D316BE33-BB7C-46B4-97BE-3D0179ADCCAC}" srcOrd="0" destOrd="0" presId="urn:microsoft.com/office/officeart/2005/8/layout/hChevron3"/>
    <dgm:cxn modelId="{A25D1EE6-68AD-4C58-8F54-6A4C5158C1D0}" srcId="{164B65D5-9BCD-49A9-BA4D-462D3A00E3C3}" destId="{7672E4EB-7DBB-4717-99A9-A3C23F96C1AD}" srcOrd="2" destOrd="0" parTransId="{C2364412-056E-426E-93AF-EE8B946FD681}" sibTransId="{42450C97-FEE7-4B7A-8A5D-93B66E85B907}"/>
    <dgm:cxn modelId="{555113AF-926D-4BF6-9302-1BBDE90166DD}" type="presParOf" srcId="{D316BE33-BB7C-46B4-97BE-3D0179ADCCAC}" destId="{42B93B63-CEC9-47B1-9AA6-0165E72EAA5A}" srcOrd="0" destOrd="0" presId="urn:microsoft.com/office/officeart/2005/8/layout/hChevron3"/>
    <dgm:cxn modelId="{55E5BF74-C0D5-43D3-86B7-B4EC8136CF36}" type="presParOf" srcId="{D316BE33-BB7C-46B4-97BE-3D0179ADCCAC}" destId="{F3FC35CC-E7CF-4EC1-AB48-D60EE2D3FDE6}" srcOrd="1" destOrd="0" presId="urn:microsoft.com/office/officeart/2005/8/layout/hChevron3"/>
    <dgm:cxn modelId="{D540B6DC-95D9-4CD0-A55B-DA12FAC0DA9C}" type="presParOf" srcId="{D316BE33-BB7C-46B4-97BE-3D0179ADCCAC}" destId="{AD0C8884-7B2B-4728-8E43-9948E3A168BE}" srcOrd="2" destOrd="0" presId="urn:microsoft.com/office/officeart/2005/8/layout/hChevron3"/>
    <dgm:cxn modelId="{1E3E24E9-A8BF-4E08-A9C5-2738175BFF23}" type="presParOf" srcId="{D316BE33-BB7C-46B4-97BE-3D0179ADCCAC}" destId="{25519EA0-52BB-45C9-8F06-6AB7B43A73CE}" srcOrd="3" destOrd="0" presId="urn:microsoft.com/office/officeart/2005/8/layout/hChevron3"/>
    <dgm:cxn modelId="{4B75997C-3B74-4B49-A862-EDACDE0A0F7B}" type="presParOf" srcId="{D316BE33-BB7C-46B4-97BE-3D0179ADCCAC}" destId="{635A397A-88C5-4127-AD60-2D9D60C2CDE8}" srcOrd="4" destOrd="0" presId="urn:microsoft.com/office/officeart/2005/8/layout/hChevron3"/>
    <dgm:cxn modelId="{F0FE5243-AA84-4DCF-B809-DCFF207A74F7}" type="presParOf" srcId="{D316BE33-BB7C-46B4-97BE-3D0179ADCCAC}" destId="{D212773A-85BB-4FCC-A13F-0791F6A40F30}" srcOrd="5" destOrd="0" presId="urn:microsoft.com/office/officeart/2005/8/layout/hChevron3"/>
    <dgm:cxn modelId="{6EB50A1B-9C96-468E-9B30-487AC5C9E746}" type="presParOf" srcId="{D316BE33-BB7C-46B4-97BE-3D0179ADCCAC}" destId="{EE8C79D3-3753-4FC3-AAE3-22E3FD24995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460FB8-139E-4658-B188-E28FE1FBFF4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</dgm:pt>
    <dgm:pt modelId="{B5BF93AF-A823-47C8-B0FE-A1329F929589}">
      <dgm:prSet phldrT="[文本]"/>
      <dgm:spPr/>
      <dgm:t>
        <a:bodyPr/>
        <a:lstStyle/>
        <a:p>
          <a:r>
            <a:rPr lang="zh-CN" altLang="en-US" dirty="0"/>
            <a:t>外力计算</a:t>
          </a:r>
        </a:p>
      </dgm:t>
    </dgm:pt>
    <dgm:pt modelId="{EA018655-615D-4465-B61F-180C6CB2930E}" type="parTrans" cxnId="{46B5FD17-A471-4DF9-B0A2-9CAD715506C3}">
      <dgm:prSet/>
      <dgm:spPr/>
      <dgm:t>
        <a:bodyPr/>
        <a:lstStyle/>
        <a:p>
          <a:endParaRPr lang="zh-CN" altLang="en-US"/>
        </a:p>
      </dgm:t>
    </dgm:pt>
    <dgm:pt modelId="{8914F719-490B-44B2-9C6B-16A408C2B61E}" type="sibTrans" cxnId="{46B5FD17-A471-4DF9-B0A2-9CAD715506C3}">
      <dgm:prSet/>
      <dgm:spPr/>
      <dgm:t>
        <a:bodyPr/>
        <a:lstStyle/>
        <a:p>
          <a:endParaRPr lang="zh-CN" altLang="en-US"/>
        </a:p>
      </dgm:t>
    </dgm:pt>
    <dgm:pt modelId="{ED13199B-7CB0-4D01-92D3-DC292A5878F9}">
      <dgm:prSet phldrT="[文本]"/>
      <dgm:spPr/>
      <dgm:t>
        <a:bodyPr/>
        <a:lstStyle/>
        <a:p>
          <a:r>
            <a:rPr lang="zh-CN" altLang="en-US" dirty="0"/>
            <a:t>外部稳定性检算</a:t>
          </a:r>
        </a:p>
      </dgm:t>
    </dgm:pt>
    <dgm:pt modelId="{593BA61F-08F0-4874-8D9E-F459BCC47A91}" type="parTrans" cxnId="{E08D5057-9687-4CD4-A282-F30F108E35FC}">
      <dgm:prSet/>
      <dgm:spPr/>
      <dgm:t>
        <a:bodyPr/>
        <a:lstStyle/>
        <a:p>
          <a:endParaRPr lang="zh-CN" altLang="en-US"/>
        </a:p>
      </dgm:t>
    </dgm:pt>
    <dgm:pt modelId="{2D9F101E-CA7C-4003-80F4-4F81C55116BC}" type="sibTrans" cxnId="{E08D5057-9687-4CD4-A282-F30F108E35FC}">
      <dgm:prSet/>
      <dgm:spPr/>
      <dgm:t>
        <a:bodyPr/>
        <a:lstStyle/>
        <a:p>
          <a:endParaRPr lang="zh-CN" altLang="en-US"/>
        </a:p>
      </dgm:t>
    </dgm:pt>
    <dgm:pt modelId="{8EB905B1-7164-4ECA-8E9A-B4BA40A507DC}">
      <dgm:prSet phldrT="[文本]"/>
      <dgm:spPr/>
      <dgm:t>
        <a:bodyPr/>
        <a:lstStyle/>
        <a:p>
          <a:r>
            <a:rPr lang="zh-CN" altLang="en-US" dirty="0"/>
            <a:t>内力计算</a:t>
          </a:r>
        </a:p>
      </dgm:t>
    </dgm:pt>
    <dgm:pt modelId="{B6454EF0-52C2-4911-AA89-6B7CEAF53E99}" type="parTrans" cxnId="{16BCBF76-99AC-41D8-B5B3-0B97874EA860}">
      <dgm:prSet/>
      <dgm:spPr/>
      <dgm:t>
        <a:bodyPr/>
        <a:lstStyle/>
        <a:p>
          <a:endParaRPr lang="zh-CN" altLang="en-US"/>
        </a:p>
      </dgm:t>
    </dgm:pt>
    <dgm:pt modelId="{E0698847-0C67-4097-BA5E-C490FE8FA6A3}" type="sibTrans" cxnId="{16BCBF76-99AC-41D8-B5B3-0B97874EA860}">
      <dgm:prSet/>
      <dgm:spPr/>
      <dgm:t>
        <a:bodyPr/>
        <a:lstStyle/>
        <a:p>
          <a:endParaRPr lang="zh-CN" altLang="en-US"/>
        </a:p>
      </dgm:t>
    </dgm:pt>
    <dgm:pt modelId="{0F263A43-908B-4A31-B6D0-3A3FF20ABD31}">
      <dgm:prSet phldrT="[文本]"/>
      <dgm:spPr/>
      <dgm:t>
        <a:bodyPr/>
        <a:lstStyle/>
        <a:p>
          <a:r>
            <a:rPr lang="zh-CN" altLang="en-US" dirty="0"/>
            <a:t>土压力</a:t>
          </a:r>
        </a:p>
      </dgm:t>
    </dgm:pt>
    <dgm:pt modelId="{105D8E7F-8515-41B8-B1A2-AFC8B94810E6}" type="parTrans" cxnId="{0DA0B1E5-B6EE-4C46-B9EC-C41676A584BB}">
      <dgm:prSet/>
      <dgm:spPr/>
      <dgm:t>
        <a:bodyPr/>
        <a:lstStyle/>
        <a:p>
          <a:endParaRPr lang="zh-CN" altLang="en-US"/>
        </a:p>
      </dgm:t>
    </dgm:pt>
    <dgm:pt modelId="{F0001C98-07AB-4B15-8354-5DABAA4669B5}" type="sibTrans" cxnId="{0DA0B1E5-B6EE-4C46-B9EC-C41676A584BB}">
      <dgm:prSet/>
      <dgm:spPr/>
      <dgm:t>
        <a:bodyPr/>
        <a:lstStyle/>
        <a:p>
          <a:endParaRPr lang="zh-CN" altLang="en-US"/>
        </a:p>
      </dgm:t>
    </dgm:pt>
    <dgm:pt modelId="{F4AD1D76-358A-4EBD-8EBD-D57636610B1A}">
      <dgm:prSet phldrT="[文本]"/>
      <dgm:spPr/>
      <dgm:t>
        <a:bodyPr/>
        <a:lstStyle/>
        <a:p>
          <a:r>
            <a:rPr lang="zh-CN" altLang="en-US" dirty="0"/>
            <a:t>重力</a:t>
          </a:r>
        </a:p>
      </dgm:t>
    </dgm:pt>
    <dgm:pt modelId="{FE8A603A-DAA7-4715-AEF0-A9B6BF05F29B}" type="parTrans" cxnId="{3E4251EA-3A48-40F9-B8B6-B7021A9C9591}">
      <dgm:prSet/>
      <dgm:spPr/>
      <dgm:t>
        <a:bodyPr/>
        <a:lstStyle/>
        <a:p>
          <a:endParaRPr lang="zh-CN" altLang="en-US"/>
        </a:p>
      </dgm:t>
    </dgm:pt>
    <dgm:pt modelId="{EB65654E-B635-46F8-AA6C-A064C7258F44}" type="sibTrans" cxnId="{3E4251EA-3A48-40F9-B8B6-B7021A9C9591}">
      <dgm:prSet/>
      <dgm:spPr/>
      <dgm:t>
        <a:bodyPr/>
        <a:lstStyle/>
        <a:p>
          <a:endParaRPr lang="zh-CN" altLang="en-US"/>
        </a:p>
      </dgm:t>
    </dgm:pt>
    <dgm:pt modelId="{B081A983-C771-4952-92BC-059E91DC3076}">
      <dgm:prSet phldrT="[文本]"/>
      <dgm:spPr/>
      <dgm:t>
        <a:bodyPr/>
        <a:lstStyle/>
        <a:p>
          <a:r>
            <a:rPr lang="zh-CN" altLang="en-US" dirty="0"/>
            <a:t>列车荷载 </a:t>
          </a:r>
        </a:p>
      </dgm:t>
    </dgm:pt>
    <dgm:pt modelId="{00833133-AC49-469B-B7EA-ABE9F4AF48D2}" type="parTrans" cxnId="{43017737-F5ED-43F5-A734-67CB31FB2AA0}">
      <dgm:prSet/>
      <dgm:spPr/>
      <dgm:t>
        <a:bodyPr/>
        <a:lstStyle/>
        <a:p>
          <a:endParaRPr lang="zh-CN" altLang="en-US"/>
        </a:p>
      </dgm:t>
    </dgm:pt>
    <dgm:pt modelId="{5A3A6BED-D506-4BFF-9ACC-739ABA87C90A}" type="sibTrans" cxnId="{43017737-F5ED-43F5-A734-67CB31FB2AA0}">
      <dgm:prSet/>
      <dgm:spPr/>
      <dgm:t>
        <a:bodyPr/>
        <a:lstStyle/>
        <a:p>
          <a:endParaRPr lang="zh-CN" altLang="en-US"/>
        </a:p>
      </dgm:t>
    </dgm:pt>
    <dgm:pt modelId="{CFEC3719-93E2-43FD-ACB8-ECB36373A206}">
      <dgm:prSet phldrT="[文本]"/>
      <dgm:spPr/>
      <dgm:t>
        <a:bodyPr/>
        <a:lstStyle/>
        <a:p>
          <a:r>
            <a:rPr lang="zh-CN" altLang="en-US" dirty="0"/>
            <a:t>地震力</a:t>
          </a:r>
        </a:p>
      </dgm:t>
    </dgm:pt>
    <dgm:pt modelId="{80AA4996-CA21-4CC6-9F39-EC5B7AD375A4}" type="parTrans" cxnId="{45B2BAE0-59AA-4BAF-8EBE-801139E0BFA6}">
      <dgm:prSet/>
      <dgm:spPr/>
      <dgm:t>
        <a:bodyPr/>
        <a:lstStyle/>
        <a:p>
          <a:endParaRPr lang="zh-CN" altLang="en-US"/>
        </a:p>
      </dgm:t>
    </dgm:pt>
    <dgm:pt modelId="{27EE3F5B-F183-409F-9DA6-A4B18C146B00}" type="sibTrans" cxnId="{45B2BAE0-59AA-4BAF-8EBE-801139E0BFA6}">
      <dgm:prSet/>
      <dgm:spPr/>
      <dgm:t>
        <a:bodyPr/>
        <a:lstStyle/>
        <a:p>
          <a:endParaRPr lang="zh-CN" altLang="en-US"/>
        </a:p>
      </dgm:t>
    </dgm:pt>
    <dgm:pt modelId="{39752A13-C939-44B9-A873-41F1EB482C13}">
      <dgm:prSet phldrT="[文本]"/>
      <dgm:spPr/>
      <dgm:t>
        <a:bodyPr/>
        <a:lstStyle/>
        <a:p>
          <a:r>
            <a:rPr lang="zh-CN" altLang="en-US" dirty="0"/>
            <a:t>抗滑动</a:t>
          </a:r>
        </a:p>
      </dgm:t>
    </dgm:pt>
    <dgm:pt modelId="{DEBEBCE5-882A-4E08-8A53-C4262BBACB17}" type="parTrans" cxnId="{ABDCAD89-C3C1-4D7D-BA34-7D326A65CA32}">
      <dgm:prSet/>
      <dgm:spPr/>
      <dgm:t>
        <a:bodyPr/>
        <a:lstStyle/>
        <a:p>
          <a:endParaRPr lang="zh-CN" altLang="en-US"/>
        </a:p>
      </dgm:t>
    </dgm:pt>
    <dgm:pt modelId="{D654E1E8-1B68-48DB-9C77-4CFC223CCFE7}" type="sibTrans" cxnId="{ABDCAD89-C3C1-4D7D-BA34-7D326A65CA32}">
      <dgm:prSet/>
      <dgm:spPr/>
      <dgm:t>
        <a:bodyPr/>
        <a:lstStyle/>
        <a:p>
          <a:endParaRPr lang="zh-CN" altLang="en-US"/>
        </a:p>
      </dgm:t>
    </dgm:pt>
    <dgm:pt modelId="{E568AFCC-72F6-42AF-BE6C-660C81FD844B}">
      <dgm:prSet phldrT="[文本]"/>
      <dgm:spPr/>
      <dgm:t>
        <a:bodyPr/>
        <a:lstStyle/>
        <a:p>
          <a:r>
            <a:rPr lang="zh-CN" altLang="en-US" dirty="0"/>
            <a:t>抗倾覆</a:t>
          </a:r>
        </a:p>
      </dgm:t>
    </dgm:pt>
    <dgm:pt modelId="{1C7D7B74-95B6-4D30-B30B-AF9C3D305DDF}" type="parTrans" cxnId="{6EFBB2D8-0E7B-40F0-9E6D-18A72F9AFC95}">
      <dgm:prSet/>
      <dgm:spPr/>
      <dgm:t>
        <a:bodyPr/>
        <a:lstStyle/>
        <a:p>
          <a:endParaRPr lang="zh-CN" altLang="en-US"/>
        </a:p>
      </dgm:t>
    </dgm:pt>
    <dgm:pt modelId="{7F43BB2F-792D-4FDE-8197-576968673734}" type="sibTrans" cxnId="{6EFBB2D8-0E7B-40F0-9E6D-18A72F9AFC95}">
      <dgm:prSet/>
      <dgm:spPr/>
      <dgm:t>
        <a:bodyPr/>
        <a:lstStyle/>
        <a:p>
          <a:endParaRPr lang="zh-CN" altLang="en-US"/>
        </a:p>
      </dgm:t>
    </dgm:pt>
    <dgm:pt modelId="{3E8F1682-F4EC-4342-881E-D88A7BC5ABAE}">
      <dgm:prSet phldrT="[文本]"/>
      <dgm:spPr/>
      <dgm:t>
        <a:bodyPr/>
        <a:lstStyle/>
        <a:p>
          <a:r>
            <a:rPr lang="zh-CN" altLang="en-US" dirty="0"/>
            <a:t>地基应力</a:t>
          </a:r>
        </a:p>
      </dgm:t>
    </dgm:pt>
    <dgm:pt modelId="{69B4B3B8-9637-4EBB-95BA-4287BCFA7F18}" type="parTrans" cxnId="{8C780F71-7258-4B42-9E22-5242DB0458F4}">
      <dgm:prSet/>
      <dgm:spPr/>
      <dgm:t>
        <a:bodyPr/>
        <a:lstStyle/>
        <a:p>
          <a:endParaRPr lang="zh-CN" altLang="en-US"/>
        </a:p>
      </dgm:t>
    </dgm:pt>
    <dgm:pt modelId="{5C0C343A-6AD6-4032-9A11-80774F6047D8}" type="sibTrans" cxnId="{8C780F71-7258-4B42-9E22-5242DB0458F4}">
      <dgm:prSet/>
      <dgm:spPr/>
      <dgm:t>
        <a:bodyPr/>
        <a:lstStyle/>
        <a:p>
          <a:endParaRPr lang="zh-CN" altLang="en-US"/>
        </a:p>
      </dgm:t>
    </dgm:pt>
    <dgm:pt modelId="{6249F46C-D2A1-42B7-8540-C93031D3352E}">
      <dgm:prSet phldrT="[文本]"/>
      <dgm:spPr/>
      <dgm:t>
        <a:bodyPr/>
        <a:lstStyle/>
        <a:p>
          <a:r>
            <a:rPr lang="zh-CN" altLang="en-US" dirty="0"/>
            <a:t>偏心距</a:t>
          </a:r>
        </a:p>
      </dgm:t>
    </dgm:pt>
    <dgm:pt modelId="{B31C80DA-5C08-4F37-8C53-AA27DE653196}" type="parTrans" cxnId="{C6E77A08-51E6-4AEC-92D7-D11256358D32}">
      <dgm:prSet/>
      <dgm:spPr/>
      <dgm:t>
        <a:bodyPr/>
        <a:lstStyle/>
        <a:p>
          <a:endParaRPr lang="zh-CN" altLang="en-US"/>
        </a:p>
      </dgm:t>
    </dgm:pt>
    <dgm:pt modelId="{45C8F30D-BA82-4EE8-B361-A7B414A1C357}" type="sibTrans" cxnId="{C6E77A08-51E6-4AEC-92D7-D11256358D32}">
      <dgm:prSet/>
      <dgm:spPr/>
      <dgm:t>
        <a:bodyPr/>
        <a:lstStyle/>
        <a:p>
          <a:endParaRPr lang="zh-CN" altLang="en-US"/>
        </a:p>
      </dgm:t>
    </dgm:pt>
    <dgm:pt modelId="{B09778DA-F3E9-4C5A-9EB4-9D9782A3C66E}">
      <dgm:prSet phldrT="[文本]"/>
      <dgm:spPr/>
      <dgm:t>
        <a:bodyPr/>
        <a:lstStyle/>
        <a:p>
          <a:r>
            <a:rPr lang="zh-CN" altLang="en-US" dirty="0"/>
            <a:t>墙踵板</a:t>
          </a:r>
        </a:p>
      </dgm:t>
    </dgm:pt>
    <dgm:pt modelId="{013879BA-828B-47A5-BA0B-D0A025E4C232}" type="parTrans" cxnId="{3D67C30F-471E-443F-BECC-122892D019E9}">
      <dgm:prSet/>
      <dgm:spPr/>
      <dgm:t>
        <a:bodyPr/>
        <a:lstStyle/>
        <a:p>
          <a:endParaRPr lang="zh-CN" altLang="en-US"/>
        </a:p>
      </dgm:t>
    </dgm:pt>
    <dgm:pt modelId="{31A9BB0E-E7FB-460B-9AEA-747652D2E1D6}" type="sibTrans" cxnId="{3D67C30F-471E-443F-BECC-122892D019E9}">
      <dgm:prSet/>
      <dgm:spPr/>
      <dgm:t>
        <a:bodyPr/>
        <a:lstStyle/>
        <a:p>
          <a:endParaRPr lang="zh-CN" altLang="en-US"/>
        </a:p>
      </dgm:t>
    </dgm:pt>
    <dgm:pt modelId="{552D4D35-4B00-491E-857D-3F7DC3F67EBF}">
      <dgm:prSet phldrT="[文本]"/>
      <dgm:spPr/>
      <dgm:t>
        <a:bodyPr/>
        <a:lstStyle/>
        <a:p>
          <a:r>
            <a:rPr lang="zh-CN" altLang="en-US" dirty="0"/>
            <a:t>墙面板</a:t>
          </a:r>
        </a:p>
      </dgm:t>
    </dgm:pt>
    <dgm:pt modelId="{BF8947FC-9319-4029-89F1-22BE06F42F8E}" type="parTrans" cxnId="{6CCC0D3B-F503-428E-ADAE-5F1D2EC19599}">
      <dgm:prSet/>
      <dgm:spPr/>
      <dgm:t>
        <a:bodyPr/>
        <a:lstStyle/>
        <a:p>
          <a:endParaRPr lang="zh-CN" altLang="en-US"/>
        </a:p>
      </dgm:t>
    </dgm:pt>
    <dgm:pt modelId="{6FDE2A6F-3E99-44D1-A081-582DFCFC402C}" type="sibTrans" cxnId="{6CCC0D3B-F503-428E-ADAE-5F1D2EC19599}">
      <dgm:prSet/>
      <dgm:spPr/>
      <dgm:t>
        <a:bodyPr/>
        <a:lstStyle/>
        <a:p>
          <a:endParaRPr lang="zh-CN" altLang="en-US"/>
        </a:p>
      </dgm:t>
    </dgm:pt>
    <dgm:pt modelId="{19791CD6-B999-4BB8-A493-E65BE21C679E}">
      <dgm:prSet phldrT="[文本]"/>
      <dgm:spPr/>
      <dgm:t>
        <a:bodyPr/>
        <a:lstStyle/>
        <a:p>
          <a:r>
            <a:rPr lang="zh-CN" altLang="en-US" dirty="0"/>
            <a:t>墙趾板</a:t>
          </a:r>
        </a:p>
      </dgm:t>
    </dgm:pt>
    <dgm:pt modelId="{37A42C5F-44D0-467F-AF7C-68C6ADC4BC9C}" type="sibTrans" cxnId="{52D82BB0-4D28-4D62-B2E3-D16898E2AF3A}">
      <dgm:prSet/>
      <dgm:spPr/>
      <dgm:t>
        <a:bodyPr/>
        <a:lstStyle/>
        <a:p>
          <a:endParaRPr lang="zh-CN" altLang="en-US"/>
        </a:p>
      </dgm:t>
    </dgm:pt>
    <dgm:pt modelId="{2B093923-1361-47C8-B901-A7FFFB90D506}" type="parTrans" cxnId="{52D82BB0-4D28-4D62-B2E3-D16898E2AF3A}">
      <dgm:prSet/>
      <dgm:spPr/>
      <dgm:t>
        <a:bodyPr/>
        <a:lstStyle/>
        <a:p>
          <a:endParaRPr lang="zh-CN" altLang="en-US"/>
        </a:p>
      </dgm:t>
    </dgm:pt>
    <dgm:pt modelId="{4A3CBA16-A2C5-4BF3-AA62-6D3B3E6C158A}">
      <dgm:prSet phldrT="[文本]"/>
      <dgm:spPr/>
      <dgm:t>
        <a:bodyPr/>
        <a:lstStyle/>
        <a:p>
          <a:r>
            <a:rPr lang="zh-CN" altLang="en-US" dirty="0"/>
            <a:t>扶壁</a:t>
          </a:r>
        </a:p>
      </dgm:t>
    </dgm:pt>
    <dgm:pt modelId="{3AF37525-40C0-455D-B405-F42CCF908100}" type="parTrans" cxnId="{F740E234-F79B-4ECB-85F1-49D935BA7E08}">
      <dgm:prSet/>
      <dgm:spPr/>
      <dgm:t>
        <a:bodyPr/>
        <a:lstStyle/>
        <a:p>
          <a:endParaRPr lang="zh-CN" altLang="en-US"/>
        </a:p>
      </dgm:t>
    </dgm:pt>
    <dgm:pt modelId="{0039112C-B9FB-4FE1-AD3F-8A11408F2A90}" type="sibTrans" cxnId="{F740E234-F79B-4ECB-85F1-49D935BA7E08}">
      <dgm:prSet/>
      <dgm:spPr/>
      <dgm:t>
        <a:bodyPr/>
        <a:lstStyle/>
        <a:p>
          <a:endParaRPr lang="zh-CN" altLang="en-US"/>
        </a:p>
      </dgm:t>
    </dgm:pt>
    <dgm:pt modelId="{0BE2A0C3-045C-4D07-B4F4-FD06B6F871EC}">
      <dgm:prSet phldrT="[文本]"/>
      <dgm:spPr/>
      <dgm:t>
        <a:bodyPr/>
        <a:lstStyle/>
        <a:p>
          <a:r>
            <a:rPr lang="zh-CN" altLang="en-US" dirty="0"/>
            <a:t>墙身截面</a:t>
          </a:r>
        </a:p>
      </dgm:t>
    </dgm:pt>
    <dgm:pt modelId="{399D64DC-D09D-406D-AA4F-195A2194B2BC}" type="parTrans" cxnId="{7E44C2E2-B265-4FD7-B83D-FE067E611247}">
      <dgm:prSet/>
      <dgm:spPr/>
      <dgm:t>
        <a:bodyPr/>
        <a:lstStyle/>
        <a:p>
          <a:endParaRPr lang="zh-CN" altLang="en-US"/>
        </a:p>
      </dgm:t>
    </dgm:pt>
    <dgm:pt modelId="{2BE85470-C2AA-4A1C-924E-1813A361C635}" type="sibTrans" cxnId="{7E44C2E2-B265-4FD7-B83D-FE067E611247}">
      <dgm:prSet/>
      <dgm:spPr/>
      <dgm:t>
        <a:bodyPr/>
        <a:lstStyle/>
        <a:p>
          <a:endParaRPr lang="zh-CN" altLang="en-US"/>
        </a:p>
      </dgm:t>
    </dgm:pt>
    <dgm:pt modelId="{D054FA9A-148C-413B-BBB0-B5AE427782F7}">
      <dgm:prSet phldrT="[文本]"/>
      <dgm:spPr/>
      <dgm:t>
        <a:bodyPr/>
        <a:lstStyle/>
        <a:p>
          <a:r>
            <a:rPr lang="zh-CN" altLang="en-US" dirty="0"/>
            <a:t>最大裂缝</a:t>
          </a:r>
        </a:p>
      </dgm:t>
    </dgm:pt>
    <dgm:pt modelId="{2BA4DDD5-CEE5-4A70-9848-BD4690BF6719}" type="parTrans" cxnId="{658D77F4-35FD-4346-8C44-6AE7260E6A93}">
      <dgm:prSet/>
      <dgm:spPr/>
      <dgm:t>
        <a:bodyPr/>
        <a:lstStyle/>
        <a:p>
          <a:endParaRPr lang="zh-CN" altLang="en-US"/>
        </a:p>
      </dgm:t>
    </dgm:pt>
    <dgm:pt modelId="{5E99FA82-8256-4570-A70D-0443B7B5E28C}" type="sibTrans" cxnId="{658D77F4-35FD-4346-8C44-6AE7260E6A93}">
      <dgm:prSet/>
      <dgm:spPr/>
      <dgm:t>
        <a:bodyPr/>
        <a:lstStyle/>
        <a:p>
          <a:endParaRPr lang="zh-CN" altLang="en-US"/>
        </a:p>
      </dgm:t>
    </dgm:pt>
    <dgm:pt modelId="{D1CC75F1-2EF8-4B08-8CD7-9931890DA867}">
      <dgm:prSet phldrT="[文本]"/>
      <dgm:spPr/>
      <dgm:t>
        <a:bodyPr/>
        <a:lstStyle/>
        <a:p>
          <a:r>
            <a:rPr lang="zh-CN" altLang="en-US" dirty="0"/>
            <a:t>抗弯极限</a:t>
          </a:r>
        </a:p>
      </dgm:t>
    </dgm:pt>
    <dgm:pt modelId="{310BB031-CA5B-46AE-B2C0-1F5BC5343719}" type="sibTrans" cxnId="{BDC1477E-CE29-43CD-A7C9-EA3D2E57C488}">
      <dgm:prSet/>
      <dgm:spPr/>
      <dgm:t>
        <a:bodyPr/>
        <a:lstStyle/>
        <a:p>
          <a:endParaRPr lang="zh-CN" altLang="en-US"/>
        </a:p>
      </dgm:t>
    </dgm:pt>
    <dgm:pt modelId="{6034F358-DD79-4F79-9D48-432378C9F521}" type="parTrans" cxnId="{BDC1477E-CE29-43CD-A7C9-EA3D2E57C488}">
      <dgm:prSet/>
      <dgm:spPr/>
      <dgm:t>
        <a:bodyPr/>
        <a:lstStyle/>
        <a:p>
          <a:endParaRPr lang="zh-CN" altLang="en-US"/>
        </a:p>
      </dgm:t>
    </dgm:pt>
    <dgm:pt modelId="{D7094C96-36DD-43D0-AA64-24196BFCD339}">
      <dgm:prSet phldrT="[文本]"/>
      <dgm:spPr/>
      <dgm:t>
        <a:bodyPr/>
        <a:lstStyle/>
        <a:p>
          <a:r>
            <a:rPr lang="zh-CN" altLang="en-US" dirty="0"/>
            <a:t>抗剪极限</a:t>
          </a:r>
        </a:p>
      </dgm:t>
    </dgm:pt>
    <dgm:pt modelId="{E9E1DF34-EC73-4AC4-9AE3-D45DBEF08ED6}" type="parTrans" cxnId="{AA21C699-F60A-49EB-B1A3-C129D181EBD9}">
      <dgm:prSet/>
      <dgm:spPr/>
      <dgm:t>
        <a:bodyPr/>
        <a:lstStyle/>
        <a:p>
          <a:endParaRPr lang="zh-CN" altLang="en-US"/>
        </a:p>
      </dgm:t>
    </dgm:pt>
    <dgm:pt modelId="{5197BF89-6516-4D00-883C-0E9A3B930C19}" type="sibTrans" cxnId="{AA21C699-F60A-49EB-B1A3-C129D181EBD9}">
      <dgm:prSet/>
      <dgm:spPr/>
      <dgm:t>
        <a:bodyPr/>
        <a:lstStyle/>
        <a:p>
          <a:endParaRPr lang="zh-CN" altLang="en-US"/>
        </a:p>
      </dgm:t>
    </dgm:pt>
    <dgm:pt modelId="{89242E19-16FC-4F05-A728-A21677E86908}" type="pres">
      <dgm:prSet presAssocID="{1D460FB8-139E-4658-B188-E28FE1FBFF4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38C6DFE-BC83-4BFB-BA7E-E51459144CE3}" type="pres">
      <dgm:prSet presAssocID="{B5BF93AF-A823-47C8-B0FE-A1329F929589}" presName="horFlow" presStyleCnt="0"/>
      <dgm:spPr/>
    </dgm:pt>
    <dgm:pt modelId="{F8DCE22E-AAA7-4E03-BEC7-ADBE700C6D2F}" type="pres">
      <dgm:prSet presAssocID="{B5BF93AF-A823-47C8-B0FE-A1329F929589}" presName="bigChev" presStyleLbl="node1" presStyleIdx="0" presStyleCnt="4"/>
      <dgm:spPr/>
    </dgm:pt>
    <dgm:pt modelId="{5F28B49B-353F-4AE6-A462-E8ADD9F5D07E}" type="pres">
      <dgm:prSet presAssocID="{105D8E7F-8515-41B8-B1A2-AFC8B94810E6}" presName="parTrans" presStyleCnt="0"/>
      <dgm:spPr/>
    </dgm:pt>
    <dgm:pt modelId="{127D3A79-66CC-49FE-BAA7-54890AE654DD}" type="pres">
      <dgm:prSet presAssocID="{0F263A43-908B-4A31-B6D0-3A3FF20ABD31}" presName="node" presStyleLbl="alignAccFollowNode1" presStyleIdx="0" presStyleCnt="15">
        <dgm:presLayoutVars>
          <dgm:bulletEnabled val="1"/>
        </dgm:presLayoutVars>
      </dgm:prSet>
      <dgm:spPr/>
    </dgm:pt>
    <dgm:pt modelId="{09E75181-BCC0-4FFD-9D2C-2CD3DFF9742B}" type="pres">
      <dgm:prSet presAssocID="{F0001C98-07AB-4B15-8354-5DABAA4669B5}" presName="sibTrans" presStyleCnt="0"/>
      <dgm:spPr/>
    </dgm:pt>
    <dgm:pt modelId="{C232EA1E-67C0-48E9-B95C-F0122030EFA1}" type="pres">
      <dgm:prSet presAssocID="{F4AD1D76-358A-4EBD-8EBD-D57636610B1A}" presName="node" presStyleLbl="alignAccFollowNode1" presStyleIdx="1" presStyleCnt="15">
        <dgm:presLayoutVars>
          <dgm:bulletEnabled val="1"/>
        </dgm:presLayoutVars>
      </dgm:prSet>
      <dgm:spPr/>
    </dgm:pt>
    <dgm:pt modelId="{F7EA002F-5861-404F-9232-32587301ECD3}" type="pres">
      <dgm:prSet presAssocID="{EB65654E-B635-46F8-AA6C-A064C7258F44}" presName="sibTrans" presStyleCnt="0"/>
      <dgm:spPr/>
    </dgm:pt>
    <dgm:pt modelId="{1F9A2C17-04D9-48F2-8F26-658530D72FF7}" type="pres">
      <dgm:prSet presAssocID="{B081A983-C771-4952-92BC-059E91DC3076}" presName="node" presStyleLbl="alignAccFollowNode1" presStyleIdx="2" presStyleCnt="15">
        <dgm:presLayoutVars>
          <dgm:bulletEnabled val="1"/>
        </dgm:presLayoutVars>
      </dgm:prSet>
      <dgm:spPr/>
    </dgm:pt>
    <dgm:pt modelId="{29654D23-7A1F-458E-B527-EE9C4E989498}" type="pres">
      <dgm:prSet presAssocID="{5A3A6BED-D506-4BFF-9ACC-739ABA87C90A}" presName="sibTrans" presStyleCnt="0"/>
      <dgm:spPr/>
    </dgm:pt>
    <dgm:pt modelId="{D867449A-8A01-4416-AFE4-1AAC9300C9F4}" type="pres">
      <dgm:prSet presAssocID="{CFEC3719-93E2-43FD-ACB8-ECB36373A206}" presName="node" presStyleLbl="alignAccFollowNode1" presStyleIdx="3" presStyleCnt="15">
        <dgm:presLayoutVars>
          <dgm:bulletEnabled val="1"/>
        </dgm:presLayoutVars>
      </dgm:prSet>
      <dgm:spPr/>
    </dgm:pt>
    <dgm:pt modelId="{E63299E8-4F10-4066-B220-89E41A49AFA9}" type="pres">
      <dgm:prSet presAssocID="{B5BF93AF-A823-47C8-B0FE-A1329F929589}" presName="vSp" presStyleCnt="0"/>
      <dgm:spPr/>
    </dgm:pt>
    <dgm:pt modelId="{DED83BD1-FC89-4686-8868-1FF6DF8957B1}" type="pres">
      <dgm:prSet presAssocID="{ED13199B-7CB0-4D01-92D3-DC292A5878F9}" presName="horFlow" presStyleCnt="0"/>
      <dgm:spPr/>
    </dgm:pt>
    <dgm:pt modelId="{35ED0255-6235-4D9E-A49D-5DBC2DF6CBDE}" type="pres">
      <dgm:prSet presAssocID="{ED13199B-7CB0-4D01-92D3-DC292A5878F9}" presName="bigChev" presStyleLbl="node1" presStyleIdx="1" presStyleCnt="4"/>
      <dgm:spPr/>
    </dgm:pt>
    <dgm:pt modelId="{DD613146-8357-4D8E-B7A6-E705AEA7EC33}" type="pres">
      <dgm:prSet presAssocID="{DEBEBCE5-882A-4E08-8A53-C4262BBACB17}" presName="parTrans" presStyleCnt="0"/>
      <dgm:spPr/>
    </dgm:pt>
    <dgm:pt modelId="{F781DD7E-22C5-4E22-811A-7751DCAD44A7}" type="pres">
      <dgm:prSet presAssocID="{39752A13-C939-44B9-A873-41F1EB482C13}" presName="node" presStyleLbl="alignAccFollowNode1" presStyleIdx="4" presStyleCnt="15">
        <dgm:presLayoutVars>
          <dgm:bulletEnabled val="1"/>
        </dgm:presLayoutVars>
      </dgm:prSet>
      <dgm:spPr/>
    </dgm:pt>
    <dgm:pt modelId="{07FA6263-F2A2-4A98-A260-3D03B4A401C1}" type="pres">
      <dgm:prSet presAssocID="{D654E1E8-1B68-48DB-9C77-4CFC223CCFE7}" presName="sibTrans" presStyleCnt="0"/>
      <dgm:spPr/>
    </dgm:pt>
    <dgm:pt modelId="{823322D4-1675-4E85-AC04-DA8664FC7C5C}" type="pres">
      <dgm:prSet presAssocID="{E568AFCC-72F6-42AF-BE6C-660C81FD844B}" presName="node" presStyleLbl="alignAccFollowNode1" presStyleIdx="5" presStyleCnt="15">
        <dgm:presLayoutVars>
          <dgm:bulletEnabled val="1"/>
        </dgm:presLayoutVars>
      </dgm:prSet>
      <dgm:spPr/>
    </dgm:pt>
    <dgm:pt modelId="{0175B6D0-A93C-4FE7-93E5-1A54AB6C7FAA}" type="pres">
      <dgm:prSet presAssocID="{7F43BB2F-792D-4FDE-8197-576968673734}" presName="sibTrans" presStyleCnt="0"/>
      <dgm:spPr/>
    </dgm:pt>
    <dgm:pt modelId="{68ADAF6E-FAAE-4BD8-98F6-3C84F6DED920}" type="pres">
      <dgm:prSet presAssocID="{6249F46C-D2A1-42B7-8540-C93031D3352E}" presName="node" presStyleLbl="alignAccFollowNode1" presStyleIdx="6" presStyleCnt="15">
        <dgm:presLayoutVars>
          <dgm:bulletEnabled val="1"/>
        </dgm:presLayoutVars>
      </dgm:prSet>
      <dgm:spPr/>
    </dgm:pt>
    <dgm:pt modelId="{5F65DF80-02C5-4565-923E-556798A74618}" type="pres">
      <dgm:prSet presAssocID="{45C8F30D-BA82-4EE8-B361-A7B414A1C357}" presName="sibTrans" presStyleCnt="0"/>
      <dgm:spPr/>
    </dgm:pt>
    <dgm:pt modelId="{ECA68099-081B-4898-A7DD-25C70E6F2C5B}" type="pres">
      <dgm:prSet presAssocID="{3E8F1682-F4EC-4342-881E-D88A7BC5ABAE}" presName="node" presStyleLbl="alignAccFollowNode1" presStyleIdx="7" presStyleCnt="15">
        <dgm:presLayoutVars>
          <dgm:bulletEnabled val="1"/>
        </dgm:presLayoutVars>
      </dgm:prSet>
      <dgm:spPr/>
    </dgm:pt>
    <dgm:pt modelId="{6169BAB6-3F3D-4936-90DF-C9BDFA169492}" type="pres">
      <dgm:prSet presAssocID="{ED13199B-7CB0-4D01-92D3-DC292A5878F9}" presName="vSp" presStyleCnt="0"/>
      <dgm:spPr/>
    </dgm:pt>
    <dgm:pt modelId="{2C7B218A-AB98-4A49-9D15-C52CCD576432}" type="pres">
      <dgm:prSet presAssocID="{8EB905B1-7164-4ECA-8E9A-B4BA40A507DC}" presName="horFlow" presStyleCnt="0"/>
      <dgm:spPr/>
    </dgm:pt>
    <dgm:pt modelId="{A663026F-094B-4716-A4AA-E3F848BE0EAE}" type="pres">
      <dgm:prSet presAssocID="{8EB905B1-7164-4ECA-8E9A-B4BA40A507DC}" presName="bigChev" presStyleLbl="node1" presStyleIdx="2" presStyleCnt="4"/>
      <dgm:spPr/>
    </dgm:pt>
    <dgm:pt modelId="{94410DCC-E771-4FBC-A263-17804032A284}" type="pres">
      <dgm:prSet presAssocID="{2B093923-1361-47C8-B901-A7FFFB90D506}" presName="parTrans" presStyleCnt="0"/>
      <dgm:spPr/>
    </dgm:pt>
    <dgm:pt modelId="{A79E7538-4D38-44AD-8A56-66A7D6A88ECC}" type="pres">
      <dgm:prSet presAssocID="{19791CD6-B999-4BB8-A493-E65BE21C679E}" presName="node" presStyleLbl="alignAccFollowNode1" presStyleIdx="8" presStyleCnt="15">
        <dgm:presLayoutVars>
          <dgm:bulletEnabled val="1"/>
        </dgm:presLayoutVars>
      </dgm:prSet>
      <dgm:spPr/>
    </dgm:pt>
    <dgm:pt modelId="{38BD69BA-6B72-4CC1-B8CB-0B4B01A7398E}" type="pres">
      <dgm:prSet presAssocID="{37A42C5F-44D0-467F-AF7C-68C6ADC4BC9C}" presName="sibTrans" presStyleCnt="0"/>
      <dgm:spPr/>
    </dgm:pt>
    <dgm:pt modelId="{5606EC1F-CC85-4EF1-9E7F-E4C2346937F8}" type="pres">
      <dgm:prSet presAssocID="{B09778DA-F3E9-4C5A-9EB4-9D9782A3C66E}" presName="node" presStyleLbl="alignAccFollowNode1" presStyleIdx="9" presStyleCnt="15">
        <dgm:presLayoutVars>
          <dgm:bulletEnabled val="1"/>
        </dgm:presLayoutVars>
      </dgm:prSet>
      <dgm:spPr/>
    </dgm:pt>
    <dgm:pt modelId="{6251448B-D550-4044-BDCB-EBAA21295AAD}" type="pres">
      <dgm:prSet presAssocID="{31A9BB0E-E7FB-460B-9AEA-747652D2E1D6}" presName="sibTrans" presStyleCnt="0"/>
      <dgm:spPr/>
    </dgm:pt>
    <dgm:pt modelId="{F07FB6E0-6AF2-44B6-8979-7A9EF1C8CEF5}" type="pres">
      <dgm:prSet presAssocID="{552D4D35-4B00-491E-857D-3F7DC3F67EBF}" presName="node" presStyleLbl="alignAccFollowNode1" presStyleIdx="10" presStyleCnt="15">
        <dgm:presLayoutVars>
          <dgm:bulletEnabled val="1"/>
        </dgm:presLayoutVars>
      </dgm:prSet>
      <dgm:spPr/>
    </dgm:pt>
    <dgm:pt modelId="{1C3D37E7-3685-4CB5-A499-519D7C7E04DD}" type="pres">
      <dgm:prSet presAssocID="{6FDE2A6F-3E99-44D1-A081-582DFCFC402C}" presName="sibTrans" presStyleCnt="0"/>
      <dgm:spPr/>
    </dgm:pt>
    <dgm:pt modelId="{738F1BA0-58CB-4CF7-8211-1517BBAB002F}" type="pres">
      <dgm:prSet presAssocID="{4A3CBA16-A2C5-4BF3-AA62-6D3B3E6C158A}" presName="node" presStyleLbl="alignAccFollowNode1" presStyleIdx="11" presStyleCnt="15">
        <dgm:presLayoutVars>
          <dgm:bulletEnabled val="1"/>
        </dgm:presLayoutVars>
      </dgm:prSet>
      <dgm:spPr/>
    </dgm:pt>
    <dgm:pt modelId="{A207AB38-C39E-4CEB-A599-AAE458D4830F}" type="pres">
      <dgm:prSet presAssocID="{8EB905B1-7164-4ECA-8E9A-B4BA40A507DC}" presName="vSp" presStyleCnt="0"/>
      <dgm:spPr/>
    </dgm:pt>
    <dgm:pt modelId="{6D79D845-7ECF-482D-B3BA-7D5FAC44E86D}" type="pres">
      <dgm:prSet presAssocID="{0BE2A0C3-045C-4D07-B4F4-FD06B6F871EC}" presName="horFlow" presStyleCnt="0"/>
      <dgm:spPr/>
    </dgm:pt>
    <dgm:pt modelId="{5C61B877-4958-4C21-96C8-785632363212}" type="pres">
      <dgm:prSet presAssocID="{0BE2A0C3-045C-4D07-B4F4-FD06B6F871EC}" presName="bigChev" presStyleLbl="node1" presStyleIdx="3" presStyleCnt="4"/>
      <dgm:spPr/>
    </dgm:pt>
    <dgm:pt modelId="{2154C9B2-D74E-48A5-B689-517DE5F8970E}" type="pres">
      <dgm:prSet presAssocID="{6034F358-DD79-4F79-9D48-432378C9F521}" presName="parTrans" presStyleCnt="0"/>
      <dgm:spPr/>
    </dgm:pt>
    <dgm:pt modelId="{F646D0AC-B265-4814-823A-782AE3B7F523}" type="pres">
      <dgm:prSet presAssocID="{D1CC75F1-2EF8-4B08-8CD7-9931890DA867}" presName="node" presStyleLbl="alignAccFollowNode1" presStyleIdx="12" presStyleCnt="15">
        <dgm:presLayoutVars>
          <dgm:bulletEnabled val="1"/>
        </dgm:presLayoutVars>
      </dgm:prSet>
      <dgm:spPr/>
    </dgm:pt>
    <dgm:pt modelId="{A8D49E73-AAB1-48C7-9A7E-C177DE498037}" type="pres">
      <dgm:prSet presAssocID="{310BB031-CA5B-46AE-B2C0-1F5BC5343719}" presName="sibTrans" presStyleCnt="0"/>
      <dgm:spPr/>
    </dgm:pt>
    <dgm:pt modelId="{BD5B230E-A143-400E-B181-A79B58A2FEEE}" type="pres">
      <dgm:prSet presAssocID="{D7094C96-36DD-43D0-AA64-24196BFCD339}" presName="node" presStyleLbl="alignAccFollowNode1" presStyleIdx="13" presStyleCnt="15">
        <dgm:presLayoutVars>
          <dgm:bulletEnabled val="1"/>
        </dgm:presLayoutVars>
      </dgm:prSet>
      <dgm:spPr/>
    </dgm:pt>
    <dgm:pt modelId="{E03852C8-787A-4341-9265-141855C96CB8}" type="pres">
      <dgm:prSet presAssocID="{5197BF89-6516-4D00-883C-0E9A3B930C19}" presName="sibTrans" presStyleCnt="0"/>
      <dgm:spPr/>
    </dgm:pt>
    <dgm:pt modelId="{332E158A-2FD9-4CE8-9730-03E955E0FB12}" type="pres">
      <dgm:prSet presAssocID="{D054FA9A-148C-413B-BBB0-B5AE427782F7}" presName="node" presStyleLbl="alignAccFollowNode1" presStyleIdx="14" presStyleCnt="15">
        <dgm:presLayoutVars>
          <dgm:bulletEnabled val="1"/>
        </dgm:presLayoutVars>
      </dgm:prSet>
      <dgm:spPr/>
    </dgm:pt>
  </dgm:ptLst>
  <dgm:cxnLst>
    <dgm:cxn modelId="{162C3B02-A0D9-4BBD-AB11-E8DDFA7FF1BC}" type="presOf" srcId="{8EB905B1-7164-4ECA-8E9A-B4BA40A507DC}" destId="{A663026F-094B-4716-A4AA-E3F848BE0EAE}" srcOrd="0" destOrd="0" presId="urn:microsoft.com/office/officeart/2005/8/layout/lProcess3"/>
    <dgm:cxn modelId="{09C7B405-C028-45AB-97B5-6CD765183248}" type="presOf" srcId="{1D460FB8-139E-4658-B188-E28FE1FBFF47}" destId="{89242E19-16FC-4F05-A728-A21677E86908}" srcOrd="0" destOrd="0" presId="urn:microsoft.com/office/officeart/2005/8/layout/lProcess3"/>
    <dgm:cxn modelId="{C6E77A08-51E6-4AEC-92D7-D11256358D32}" srcId="{ED13199B-7CB0-4D01-92D3-DC292A5878F9}" destId="{6249F46C-D2A1-42B7-8540-C93031D3352E}" srcOrd="2" destOrd="0" parTransId="{B31C80DA-5C08-4F37-8C53-AA27DE653196}" sibTransId="{45C8F30D-BA82-4EE8-B361-A7B414A1C357}"/>
    <dgm:cxn modelId="{3D67C30F-471E-443F-BECC-122892D019E9}" srcId="{8EB905B1-7164-4ECA-8E9A-B4BA40A507DC}" destId="{B09778DA-F3E9-4C5A-9EB4-9D9782A3C66E}" srcOrd="1" destOrd="0" parTransId="{013879BA-828B-47A5-BA0B-D0A025E4C232}" sibTransId="{31A9BB0E-E7FB-460B-9AEA-747652D2E1D6}"/>
    <dgm:cxn modelId="{31597E11-B09B-4AD9-B5D2-6AD411FD7F62}" type="presOf" srcId="{D1CC75F1-2EF8-4B08-8CD7-9931890DA867}" destId="{F646D0AC-B265-4814-823A-782AE3B7F523}" srcOrd="0" destOrd="0" presId="urn:microsoft.com/office/officeart/2005/8/layout/lProcess3"/>
    <dgm:cxn modelId="{B473DA12-B3C9-4A22-A6DC-AD2168299953}" type="presOf" srcId="{0F263A43-908B-4A31-B6D0-3A3FF20ABD31}" destId="{127D3A79-66CC-49FE-BAA7-54890AE654DD}" srcOrd="0" destOrd="0" presId="urn:microsoft.com/office/officeart/2005/8/layout/lProcess3"/>
    <dgm:cxn modelId="{C85A3615-515F-4C2C-965A-C5838649361D}" type="presOf" srcId="{D7094C96-36DD-43D0-AA64-24196BFCD339}" destId="{BD5B230E-A143-400E-B181-A79B58A2FEEE}" srcOrd="0" destOrd="0" presId="urn:microsoft.com/office/officeart/2005/8/layout/lProcess3"/>
    <dgm:cxn modelId="{46B5FD17-A471-4DF9-B0A2-9CAD715506C3}" srcId="{1D460FB8-139E-4658-B188-E28FE1FBFF47}" destId="{B5BF93AF-A823-47C8-B0FE-A1329F929589}" srcOrd="0" destOrd="0" parTransId="{EA018655-615D-4465-B61F-180C6CB2930E}" sibTransId="{8914F719-490B-44B2-9C6B-16A408C2B61E}"/>
    <dgm:cxn modelId="{5575AD22-E47C-448E-B890-1B35A4CC779F}" type="presOf" srcId="{3E8F1682-F4EC-4342-881E-D88A7BC5ABAE}" destId="{ECA68099-081B-4898-A7DD-25C70E6F2C5B}" srcOrd="0" destOrd="0" presId="urn:microsoft.com/office/officeart/2005/8/layout/lProcess3"/>
    <dgm:cxn modelId="{0EF53F27-EEA1-4CC3-9EA7-6C21269D8D90}" type="presOf" srcId="{CFEC3719-93E2-43FD-ACB8-ECB36373A206}" destId="{D867449A-8A01-4416-AFE4-1AAC9300C9F4}" srcOrd="0" destOrd="0" presId="urn:microsoft.com/office/officeart/2005/8/layout/lProcess3"/>
    <dgm:cxn modelId="{3CD6852E-402C-41E7-9A20-4AC397A7292B}" type="presOf" srcId="{B5BF93AF-A823-47C8-B0FE-A1329F929589}" destId="{F8DCE22E-AAA7-4E03-BEC7-ADBE700C6D2F}" srcOrd="0" destOrd="0" presId="urn:microsoft.com/office/officeart/2005/8/layout/lProcess3"/>
    <dgm:cxn modelId="{A8178131-B25C-4D05-A1EC-7AB02B6A8D73}" type="presOf" srcId="{E568AFCC-72F6-42AF-BE6C-660C81FD844B}" destId="{823322D4-1675-4E85-AC04-DA8664FC7C5C}" srcOrd="0" destOrd="0" presId="urn:microsoft.com/office/officeart/2005/8/layout/lProcess3"/>
    <dgm:cxn modelId="{F740E234-F79B-4ECB-85F1-49D935BA7E08}" srcId="{8EB905B1-7164-4ECA-8E9A-B4BA40A507DC}" destId="{4A3CBA16-A2C5-4BF3-AA62-6D3B3E6C158A}" srcOrd="3" destOrd="0" parTransId="{3AF37525-40C0-455D-B405-F42CCF908100}" sibTransId="{0039112C-B9FB-4FE1-AD3F-8A11408F2A90}"/>
    <dgm:cxn modelId="{43017737-F5ED-43F5-A734-67CB31FB2AA0}" srcId="{B5BF93AF-A823-47C8-B0FE-A1329F929589}" destId="{B081A983-C771-4952-92BC-059E91DC3076}" srcOrd="2" destOrd="0" parTransId="{00833133-AC49-469B-B7EA-ABE9F4AF48D2}" sibTransId="{5A3A6BED-D506-4BFF-9ACC-739ABA87C90A}"/>
    <dgm:cxn modelId="{6CCC0D3B-F503-428E-ADAE-5F1D2EC19599}" srcId="{8EB905B1-7164-4ECA-8E9A-B4BA40A507DC}" destId="{552D4D35-4B00-491E-857D-3F7DC3F67EBF}" srcOrd="2" destOrd="0" parTransId="{BF8947FC-9319-4029-89F1-22BE06F42F8E}" sibTransId="{6FDE2A6F-3E99-44D1-A081-582DFCFC402C}"/>
    <dgm:cxn modelId="{9F4FDF65-A967-4C3D-88C0-C61443404EAF}" type="presOf" srcId="{39752A13-C939-44B9-A873-41F1EB482C13}" destId="{F781DD7E-22C5-4E22-811A-7751DCAD44A7}" srcOrd="0" destOrd="0" presId="urn:microsoft.com/office/officeart/2005/8/layout/lProcess3"/>
    <dgm:cxn modelId="{9A9E0170-977D-48BD-896C-875974F9F637}" type="presOf" srcId="{B081A983-C771-4952-92BC-059E91DC3076}" destId="{1F9A2C17-04D9-48F2-8F26-658530D72FF7}" srcOrd="0" destOrd="0" presId="urn:microsoft.com/office/officeart/2005/8/layout/lProcess3"/>
    <dgm:cxn modelId="{8C780F71-7258-4B42-9E22-5242DB0458F4}" srcId="{ED13199B-7CB0-4D01-92D3-DC292A5878F9}" destId="{3E8F1682-F4EC-4342-881E-D88A7BC5ABAE}" srcOrd="3" destOrd="0" parTransId="{69B4B3B8-9637-4EBB-95BA-4287BCFA7F18}" sibTransId="{5C0C343A-6AD6-4032-9A11-80774F6047D8}"/>
    <dgm:cxn modelId="{16BCBF76-99AC-41D8-B5B3-0B97874EA860}" srcId="{1D460FB8-139E-4658-B188-E28FE1FBFF47}" destId="{8EB905B1-7164-4ECA-8E9A-B4BA40A507DC}" srcOrd="2" destOrd="0" parTransId="{B6454EF0-52C2-4911-AA89-6B7CEAF53E99}" sibTransId="{E0698847-0C67-4097-BA5E-C490FE8FA6A3}"/>
    <dgm:cxn modelId="{E08D5057-9687-4CD4-A282-F30F108E35FC}" srcId="{1D460FB8-139E-4658-B188-E28FE1FBFF47}" destId="{ED13199B-7CB0-4D01-92D3-DC292A5878F9}" srcOrd="1" destOrd="0" parTransId="{593BA61F-08F0-4874-8D9E-F459BCC47A91}" sibTransId="{2D9F101E-CA7C-4003-80F4-4F81C55116BC}"/>
    <dgm:cxn modelId="{BDC1477E-CE29-43CD-A7C9-EA3D2E57C488}" srcId="{0BE2A0C3-045C-4D07-B4F4-FD06B6F871EC}" destId="{D1CC75F1-2EF8-4B08-8CD7-9931890DA867}" srcOrd="0" destOrd="0" parTransId="{6034F358-DD79-4F79-9D48-432378C9F521}" sibTransId="{310BB031-CA5B-46AE-B2C0-1F5BC5343719}"/>
    <dgm:cxn modelId="{AE38A280-1758-42D0-BC82-16BE8AB57018}" type="presOf" srcId="{552D4D35-4B00-491E-857D-3F7DC3F67EBF}" destId="{F07FB6E0-6AF2-44B6-8979-7A9EF1C8CEF5}" srcOrd="0" destOrd="0" presId="urn:microsoft.com/office/officeart/2005/8/layout/lProcess3"/>
    <dgm:cxn modelId="{14646F87-058F-4B2F-8AC1-16B362B9DB8C}" type="presOf" srcId="{19791CD6-B999-4BB8-A493-E65BE21C679E}" destId="{A79E7538-4D38-44AD-8A56-66A7D6A88ECC}" srcOrd="0" destOrd="0" presId="urn:microsoft.com/office/officeart/2005/8/layout/lProcess3"/>
    <dgm:cxn modelId="{B8AF8789-E268-4AB3-AD3B-04AAB3069B72}" type="presOf" srcId="{6249F46C-D2A1-42B7-8540-C93031D3352E}" destId="{68ADAF6E-FAAE-4BD8-98F6-3C84F6DED920}" srcOrd="0" destOrd="0" presId="urn:microsoft.com/office/officeart/2005/8/layout/lProcess3"/>
    <dgm:cxn modelId="{ABDCAD89-C3C1-4D7D-BA34-7D326A65CA32}" srcId="{ED13199B-7CB0-4D01-92D3-DC292A5878F9}" destId="{39752A13-C939-44B9-A873-41F1EB482C13}" srcOrd="0" destOrd="0" parTransId="{DEBEBCE5-882A-4E08-8A53-C4262BBACB17}" sibTransId="{D654E1E8-1B68-48DB-9C77-4CFC223CCFE7}"/>
    <dgm:cxn modelId="{6D29BD91-9D2A-4F38-B59F-FEA6A9F84D0A}" type="presOf" srcId="{0BE2A0C3-045C-4D07-B4F4-FD06B6F871EC}" destId="{5C61B877-4958-4C21-96C8-785632363212}" srcOrd="0" destOrd="0" presId="urn:microsoft.com/office/officeart/2005/8/layout/lProcess3"/>
    <dgm:cxn modelId="{AA21C699-F60A-49EB-B1A3-C129D181EBD9}" srcId="{0BE2A0C3-045C-4D07-B4F4-FD06B6F871EC}" destId="{D7094C96-36DD-43D0-AA64-24196BFCD339}" srcOrd="1" destOrd="0" parTransId="{E9E1DF34-EC73-4AC4-9AE3-D45DBEF08ED6}" sibTransId="{5197BF89-6516-4D00-883C-0E9A3B930C19}"/>
    <dgm:cxn modelId="{52D82BB0-4D28-4D62-B2E3-D16898E2AF3A}" srcId="{8EB905B1-7164-4ECA-8E9A-B4BA40A507DC}" destId="{19791CD6-B999-4BB8-A493-E65BE21C679E}" srcOrd="0" destOrd="0" parTransId="{2B093923-1361-47C8-B901-A7FFFB90D506}" sibTransId="{37A42C5F-44D0-467F-AF7C-68C6ADC4BC9C}"/>
    <dgm:cxn modelId="{E1EC8DC8-9F8C-423F-B190-7919DF85DAE6}" type="presOf" srcId="{D054FA9A-148C-413B-BBB0-B5AE427782F7}" destId="{332E158A-2FD9-4CE8-9730-03E955E0FB12}" srcOrd="0" destOrd="0" presId="urn:microsoft.com/office/officeart/2005/8/layout/lProcess3"/>
    <dgm:cxn modelId="{6EFBB2D8-0E7B-40F0-9E6D-18A72F9AFC95}" srcId="{ED13199B-7CB0-4D01-92D3-DC292A5878F9}" destId="{E568AFCC-72F6-42AF-BE6C-660C81FD844B}" srcOrd="1" destOrd="0" parTransId="{1C7D7B74-95B6-4D30-B30B-AF9C3D305DDF}" sibTransId="{7F43BB2F-792D-4FDE-8197-576968673734}"/>
    <dgm:cxn modelId="{AC2525D9-5359-4016-A205-37EEEB4A79EE}" type="presOf" srcId="{B09778DA-F3E9-4C5A-9EB4-9D9782A3C66E}" destId="{5606EC1F-CC85-4EF1-9E7F-E4C2346937F8}" srcOrd="0" destOrd="0" presId="urn:microsoft.com/office/officeart/2005/8/layout/lProcess3"/>
    <dgm:cxn modelId="{45B2BAE0-59AA-4BAF-8EBE-801139E0BFA6}" srcId="{B5BF93AF-A823-47C8-B0FE-A1329F929589}" destId="{CFEC3719-93E2-43FD-ACB8-ECB36373A206}" srcOrd="3" destOrd="0" parTransId="{80AA4996-CA21-4CC6-9F39-EC5B7AD375A4}" sibTransId="{27EE3F5B-F183-409F-9DA6-A4B18C146B00}"/>
    <dgm:cxn modelId="{7E44C2E2-B265-4FD7-B83D-FE067E611247}" srcId="{1D460FB8-139E-4658-B188-E28FE1FBFF47}" destId="{0BE2A0C3-045C-4D07-B4F4-FD06B6F871EC}" srcOrd="3" destOrd="0" parTransId="{399D64DC-D09D-406D-AA4F-195A2194B2BC}" sibTransId="{2BE85470-C2AA-4A1C-924E-1813A361C635}"/>
    <dgm:cxn modelId="{0DA0B1E5-B6EE-4C46-B9EC-C41676A584BB}" srcId="{B5BF93AF-A823-47C8-B0FE-A1329F929589}" destId="{0F263A43-908B-4A31-B6D0-3A3FF20ABD31}" srcOrd="0" destOrd="0" parTransId="{105D8E7F-8515-41B8-B1A2-AFC8B94810E6}" sibTransId="{F0001C98-07AB-4B15-8354-5DABAA4669B5}"/>
    <dgm:cxn modelId="{3E4251EA-3A48-40F9-B8B6-B7021A9C9591}" srcId="{B5BF93AF-A823-47C8-B0FE-A1329F929589}" destId="{F4AD1D76-358A-4EBD-8EBD-D57636610B1A}" srcOrd="1" destOrd="0" parTransId="{FE8A603A-DAA7-4715-AEF0-A9B6BF05F29B}" sibTransId="{EB65654E-B635-46F8-AA6C-A064C7258F44}"/>
    <dgm:cxn modelId="{6EBF07EB-71DD-41A9-8653-3077CD96B025}" type="presOf" srcId="{4A3CBA16-A2C5-4BF3-AA62-6D3B3E6C158A}" destId="{738F1BA0-58CB-4CF7-8211-1517BBAB002F}" srcOrd="0" destOrd="0" presId="urn:microsoft.com/office/officeart/2005/8/layout/lProcess3"/>
    <dgm:cxn modelId="{7EE1F3EF-3EA8-40B7-990A-9CA89C85CD07}" type="presOf" srcId="{F4AD1D76-358A-4EBD-8EBD-D57636610B1A}" destId="{C232EA1E-67C0-48E9-B95C-F0122030EFA1}" srcOrd="0" destOrd="0" presId="urn:microsoft.com/office/officeart/2005/8/layout/lProcess3"/>
    <dgm:cxn modelId="{658D77F4-35FD-4346-8C44-6AE7260E6A93}" srcId="{0BE2A0C3-045C-4D07-B4F4-FD06B6F871EC}" destId="{D054FA9A-148C-413B-BBB0-B5AE427782F7}" srcOrd="2" destOrd="0" parTransId="{2BA4DDD5-CEE5-4A70-9848-BD4690BF6719}" sibTransId="{5E99FA82-8256-4570-A70D-0443B7B5E28C}"/>
    <dgm:cxn modelId="{5ED629F6-4616-462E-BC50-C0DE42D6992D}" type="presOf" srcId="{ED13199B-7CB0-4D01-92D3-DC292A5878F9}" destId="{35ED0255-6235-4D9E-A49D-5DBC2DF6CBDE}" srcOrd="0" destOrd="0" presId="urn:microsoft.com/office/officeart/2005/8/layout/lProcess3"/>
    <dgm:cxn modelId="{8417A4CD-1FCA-4139-80DA-2E8A0D172F18}" type="presParOf" srcId="{89242E19-16FC-4F05-A728-A21677E86908}" destId="{338C6DFE-BC83-4BFB-BA7E-E51459144CE3}" srcOrd="0" destOrd="0" presId="urn:microsoft.com/office/officeart/2005/8/layout/lProcess3"/>
    <dgm:cxn modelId="{85CA48EA-12E5-45C1-A712-6D6ED1FBA77E}" type="presParOf" srcId="{338C6DFE-BC83-4BFB-BA7E-E51459144CE3}" destId="{F8DCE22E-AAA7-4E03-BEC7-ADBE700C6D2F}" srcOrd="0" destOrd="0" presId="urn:microsoft.com/office/officeart/2005/8/layout/lProcess3"/>
    <dgm:cxn modelId="{1A5D91C3-7688-4D66-A552-27F549DE36B7}" type="presParOf" srcId="{338C6DFE-BC83-4BFB-BA7E-E51459144CE3}" destId="{5F28B49B-353F-4AE6-A462-E8ADD9F5D07E}" srcOrd="1" destOrd="0" presId="urn:microsoft.com/office/officeart/2005/8/layout/lProcess3"/>
    <dgm:cxn modelId="{C5048BA1-578A-482B-8E0E-9F0452F2C467}" type="presParOf" srcId="{338C6DFE-BC83-4BFB-BA7E-E51459144CE3}" destId="{127D3A79-66CC-49FE-BAA7-54890AE654DD}" srcOrd="2" destOrd="0" presId="urn:microsoft.com/office/officeart/2005/8/layout/lProcess3"/>
    <dgm:cxn modelId="{A49BAB72-5CBC-42A5-8D58-6F1EA906D521}" type="presParOf" srcId="{338C6DFE-BC83-4BFB-BA7E-E51459144CE3}" destId="{09E75181-BCC0-4FFD-9D2C-2CD3DFF9742B}" srcOrd="3" destOrd="0" presId="urn:microsoft.com/office/officeart/2005/8/layout/lProcess3"/>
    <dgm:cxn modelId="{1A7B1DC3-F274-43DB-9D2C-FDA73CFAC696}" type="presParOf" srcId="{338C6DFE-BC83-4BFB-BA7E-E51459144CE3}" destId="{C232EA1E-67C0-48E9-B95C-F0122030EFA1}" srcOrd="4" destOrd="0" presId="urn:microsoft.com/office/officeart/2005/8/layout/lProcess3"/>
    <dgm:cxn modelId="{C05B78AC-CC01-479E-A06D-FBC5E447BF69}" type="presParOf" srcId="{338C6DFE-BC83-4BFB-BA7E-E51459144CE3}" destId="{F7EA002F-5861-404F-9232-32587301ECD3}" srcOrd="5" destOrd="0" presId="urn:microsoft.com/office/officeart/2005/8/layout/lProcess3"/>
    <dgm:cxn modelId="{2ACB5176-D9C6-4F78-B41B-01FCBB1241B4}" type="presParOf" srcId="{338C6DFE-BC83-4BFB-BA7E-E51459144CE3}" destId="{1F9A2C17-04D9-48F2-8F26-658530D72FF7}" srcOrd="6" destOrd="0" presId="urn:microsoft.com/office/officeart/2005/8/layout/lProcess3"/>
    <dgm:cxn modelId="{FD0769E0-9D8B-4154-91B7-6C57D138B744}" type="presParOf" srcId="{338C6DFE-BC83-4BFB-BA7E-E51459144CE3}" destId="{29654D23-7A1F-458E-B527-EE9C4E989498}" srcOrd="7" destOrd="0" presId="urn:microsoft.com/office/officeart/2005/8/layout/lProcess3"/>
    <dgm:cxn modelId="{0A11DB3E-B486-4DAE-867C-5CA1535AF979}" type="presParOf" srcId="{338C6DFE-BC83-4BFB-BA7E-E51459144CE3}" destId="{D867449A-8A01-4416-AFE4-1AAC9300C9F4}" srcOrd="8" destOrd="0" presId="urn:microsoft.com/office/officeart/2005/8/layout/lProcess3"/>
    <dgm:cxn modelId="{E58B0FCE-7BCC-41F9-8271-F868CBC73B3E}" type="presParOf" srcId="{89242E19-16FC-4F05-A728-A21677E86908}" destId="{E63299E8-4F10-4066-B220-89E41A49AFA9}" srcOrd="1" destOrd="0" presId="urn:microsoft.com/office/officeart/2005/8/layout/lProcess3"/>
    <dgm:cxn modelId="{F5299E27-F4BD-4245-B089-4DA48F775740}" type="presParOf" srcId="{89242E19-16FC-4F05-A728-A21677E86908}" destId="{DED83BD1-FC89-4686-8868-1FF6DF8957B1}" srcOrd="2" destOrd="0" presId="urn:microsoft.com/office/officeart/2005/8/layout/lProcess3"/>
    <dgm:cxn modelId="{0F179BA9-8D69-4B24-8FDF-149F824F8FFE}" type="presParOf" srcId="{DED83BD1-FC89-4686-8868-1FF6DF8957B1}" destId="{35ED0255-6235-4D9E-A49D-5DBC2DF6CBDE}" srcOrd="0" destOrd="0" presId="urn:microsoft.com/office/officeart/2005/8/layout/lProcess3"/>
    <dgm:cxn modelId="{0CE7E3CC-824A-4748-98EA-5593F42E5EE7}" type="presParOf" srcId="{DED83BD1-FC89-4686-8868-1FF6DF8957B1}" destId="{DD613146-8357-4D8E-B7A6-E705AEA7EC33}" srcOrd="1" destOrd="0" presId="urn:microsoft.com/office/officeart/2005/8/layout/lProcess3"/>
    <dgm:cxn modelId="{A0DC9A36-D1B0-4091-8F05-0F34C62CADA3}" type="presParOf" srcId="{DED83BD1-FC89-4686-8868-1FF6DF8957B1}" destId="{F781DD7E-22C5-4E22-811A-7751DCAD44A7}" srcOrd="2" destOrd="0" presId="urn:microsoft.com/office/officeart/2005/8/layout/lProcess3"/>
    <dgm:cxn modelId="{671E9FD9-FE9A-4DB7-AEF7-77DFF686BB2B}" type="presParOf" srcId="{DED83BD1-FC89-4686-8868-1FF6DF8957B1}" destId="{07FA6263-F2A2-4A98-A260-3D03B4A401C1}" srcOrd="3" destOrd="0" presId="urn:microsoft.com/office/officeart/2005/8/layout/lProcess3"/>
    <dgm:cxn modelId="{63B24EBD-095C-4A95-B3E5-26327579903F}" type="presParOf" srcId="{DED83BD1-FC89-4686-8868-1FF6DF8957B1}" destId="{823322D4-1675-4E85-AC04-DA8664FC7C5C}" srcOrd="4" destOrd="0" presId="urn:microsoft.com/office/officeart/2005/8/layout/lProcess3"/>
    <dgm:cxn modelId="{ABE7BAE5-23CC-4BAC-88AA-53945D9F4E47}" type="presParOf" srcId="{DED83BD1-FC89-4686-8868-1FF6DF8957B1}" destId="{0175B6D0-A93C-4FE7-93E5-1A54AB6C7FAA}" srcOrd="5" destOrd="0" presId="urn:microsoft.com/office/officeart/2005/8/layout/lProcess3"/>
    <dgm:cxn modelId="{52645536-1078-4306-AAB0-42DEDC75E9AE}" type="presParOf" srcId="{DED83BD1-FC89-4686-8868-1FF6DF8957B1}" destId="{68ADAF6E-FAAE-4BD8-98F6-3C84F6DED920}" srcOrd="6" destOrd="0" presId="urn:microsoft.com/office/officeart/2005/8/layout/lProcess3"/>
    <dgm:cxn modelId="{C801B1E4-EF94-47FA-B035-1D59CA343C57}" type="presParOf" srcId="{DED83BD1-FC89-4686-8868-1FF6DF8957B1}" destId="{5F65DF80-02C5-4565-923E-556798A74618}" srcOrd="7" destOrd="0" presId="urn:microsoft.com/office/officeart/2005/8/layout/lProcess3"/>
    <dgm:cxn modelId="{197F415D-F9E4-4089-AC83-8A87E4E2F5F5}" type="presParOf" srcId="{DED83BD1-FC89-4686-8868-1FF6DF8957B1}" destId="{ECA68099-081B-4898-A7DD-25C70E6F2C5B}" srcOrd="8" destOrd="0" presId="urn:microsoft.com/office/officeart/2005/8/layout/lProcess3"/>
    <dgm:cxn modelId="{949542D1-11C3-4062-B3ED-47112DC23A01}" type="presParOf" srcId="{89242E19-16FC-4F05-A728-A21677E86908}" destId="{6169BAB6-3F3D-4936-90DF-C9BDFA169492}" srcOrd="3" destOrd="0" presId="urn:microsoft.com/office/officeart/2005/8/layout/lProcess3"/>
    <dgm:cxn modelId="{68BCCA35-7059-43C6-B6C9-F5965258DCBE}" type="presParOf" srcId="{89242E19-16FC-4F05-A728-A21677E86908}" destId="{2C7B218A-AB98-4A49-9D15-C52CCD576432}" srcOrd="4" destOrd="0" presId="urn:microsoft.com/office/officeart/2005/8/layout/lProcess3"/>
    <dgm:cxn modelId="{DFC2F5CC-9EB3-420E-AFA2-931116C07CB3}" type="presParOf" srcId="{2C7B218A-AB98-4A49-9D15-C52CCD576432}" destId="{A663026F-094B-4716-A4AA-E3F848BE0EAE}" srcOrd="0" destOrd="0" presId="urn:microsoft.com/office/officeart/2005/8/layout/lProcess3"/>
    <dgm:cxn modelId="{78B2672D-CFE3-4C1B-896C-1ADA99C3C275}" type="presParOf" srcId="{2C7B218A-AB98-4A49-9D15-C52CCD576432}" destId="{94410DCC-E771-4FBC-A263-17804032A284}" srcOrd="1" destOrd="0" presId="urn:microsoft.com/office/officeart/2005/8/layout/lProcess3"/>
    <dgm:cxn modelId="{BB238C07-4033-436F-AA41-83F06209F0BB}" type="presParOf" srcId="{2C7B218A-AB98-4A49-9D15-C52CCD576432}" destId="{A79E7538-4D38-44AD-8A56-66A7D6A88ECC}" srcOrd="2" destOrd="0" presId="urn:microsoft.com/office/officeart/2005/8/layout/lProcess3"/>
    <dgm:cxn modelId="{986052C6-E7D6-416A-B0A0-956C809BCD02}" type="presParOf" srcId="{2C7B218A-AB98-4A49-9D15-C52CCD576432}" destId="{38BD69BA-6B72-4CC1-B8CB-0B4B01A7398E}" srcOrd="3" destOrd="0" presId="urn:microsoft.com/office/officeart/2005/8/layout/lProcess3"/>
    <dgm:cxn modelId="{DBA9A142-0097-4CE6-B08E-7D1977C9D5F6}" type="presParOf" srcId="{2C7B218A-AB98-4A49-9D15-C52CCD576432}" destId="{5606EC1F-CC85-4EF1-9E7F-E4C2346937F8}" srcOrd="4" destOrd="0" presId="urn:microsoft.com/office/officeart/2005/8/layout/lProcess3"/>
    <dgm:cxn modelId="{20643FD5-10AA-4127-B28A-D52D1092336D}" type="presParOf" srcId="{2C7B218A-AB98-4A49-9D15-C52CCD576432}" destId="{6251448B-D550-4044-BDCB-EBAA21295AAD}" srcOrd="5" destOrd="0" presId="urn:microsoft.com/office/officeart/2005/8/layout/lProcess3"/>
    <dgm:cxn modelId="{1112B000-41D6-42D1-BD15-E9F5356701D5}" type="presParOf" srcId="{2C7B218A-AB98-4A49-9D15-C52CCD576432}" destId="{F07FB6E0-6AF2-44B6-8979-7A9EF1C8CEF5}" srcOrd="6" destOrd="0" presId="urn:microsoft.com/office/officeart/2005/8/layout/lProcess3"/>
    <dgm:cxn modelId="{1AC0E984-3F82-4268-9444-FB5FFE5B8EAD}" type="presParOf" srcId="{2C7B218A-AB98-4A49-9D15-C52CCD576432}" destId="{1C3D37E7-3685-4CB5-A499-519D7C7E04DD}" srcOrd="7" destOrd="0" presId="urn:microsoft.com/office/officeart/2005/8/layout/lProcess3"/>
    <dgm:cxn modelId="{57C1D859-804C-4A1E-A023-0A702AD5D70C}" type="presParOf" srcId="{2C7B218A-AB98-4A49-9D15-C52CCD576432}" destId="{738F1BA0-58CB-4CF7-8211-1517BBAB002F}" srcOrd="8" destOrd="0" presId="urn:microsoft.com/office/officeart/2005/8/layout/lProcess3"/>
    <dgm:cxn modelId="{DFA3962D-4853-4C8B-8086-15FBF4B3D540}" type="presParOf" srcId="{89242E19-16FC-4F05-A728-A21677E86908}" destId="{A207AB38-C39E-4CEB-A599-AAE458D4830F}" srcOrd="5" destOrd="0" presId="urn:microsoft.com/office/officeart/2005/8/layout/lProcess3"/>
    <dgm:cxn modelId="{5C7164BE-14A6-498F-9C35-53AA66FBF92F}" type="presParOf" srcId="{89242E19-16FC-4F05-A728-A21677E86908}" destId="{6D79D845-7ECF-482D-B3BA-7D5FAC44E86D}" srcOrd="6" destOrd="0" presId="urn:microsoft.com/office/officeart/2005/8/layout/lProcess3"/>
    <dgm:cxn modelId="{D3B5BA3D-9BF8-47F9-8A87-528830E5B261}" type="presParOf" srcId="{6D79D845-7ECF-482D-B3BA-7D5FAC44E86D}" destId="{5C61B877-4958-4C21-96C8-785632363212}" srcOrd="0" destOrd="0" presId="urn:microsoft.com/office/officeart/2005/8/layout/lProcess3"/>
    <dgm:cxn modelId="{87FBB760-66B2-4209-98D9-FA147F2702C9}" type="presParOf" srcId="{6D79D845-7ECF-482D-B3BA-7D5FAC44E86D}" destId="{2154C9B2-D74E-48A5-B689-517DE5F8970E}" srcOrd="1" destOrd="0" presId="urn:microsoft.com/office/officeart/2005/8/layout/lProcess3"/>
    <dgm:cxn modelId="{DD057B25-ED4A-4B72-8675-201C15A139CB}" type="presParOf" srcId="{6D79D845-7ECF-482D-B3BA-7D5FAC44E86D}" destId="{F646D0AC-B265-4814-823A-782AE3B7F523}" srcOrd="2" destOrd="0" presId="urn:microsoft.com/office/officeart/2005/8/layout/lProcess3"/>
    <dgm:cxn modelId="{CE6E0993-0B06-4608-825F-56E8383BF06B}" type="presParOf" srcId="{6D79D845-7ECF-482D-B3BA-7D5FAC44E86D}" destId="{A8D49E73-AAB1-48C7-9A7E-C177DE498037}" srcOrd="3" destOrd="0" presId="urn:microsoft.com/office/officeart/2005/8/layout/lProcess3"/>
    <dgm:cxn modelId="{9EBB4F91-AC05-49A5-961C-CFE5F4DE1E80}" type="presParOf" srcId="{6D79D845-7ECF-482D-B3BA-7D5FAC44E86D}" destId="{BD5B230E-A143-400E-B181-A79B58A2FEEE}" srcOrd="4" destOrd="0" presId="urn:microsoft.com/office/officeart/2005/8/layout/lProcess3"/>
    <dgm:cxn modelId="{214AF9FA-B7D6-4D25-9B41-A83E88201946}" type="presParOf" srcId="{6D79D845-7ECF-482D-B3BA-7D5FAC44E86D}" destId="{E03852C8-787A-4341-9265-141855C96CB8}" srcOrd="5" destOrd="0" presId="urn:microsoft.com/office/officeart/2005/8/layout/lProcess3"/>
    <dgm:cxn modelId="{3F083CDF-DBE5-41A8-8987-0DF37FF2C156}" type="presParOf" srcId="{6D79D845-7ECF-482D-B3BA-7D5FAC44E86D}" destId="{332E158A-2FD9-4CE8-9730-03E955E0FB12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460FB8-139E-4658-B188-E28FE1FBFF4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</dgm:pt>
    <dgm:pt modelId="{B5BF93AF-A823-47C8-B0FE-A1329F929589}">
      <dgm:prSet phldrT="[文本]"/>
      <dgm:spPr/>
      <dgm:t>
        <a:bodyPr/>
        <a:lstStyle/>
        <a:p>
          <a:r>
            <a:rPr lang="zh-CN" altLang="en-US" dirty="0"/>
            <a:t>外力计算</a:t>
          </a:r>
        </a:p>
      </dgm:t>
    </dgm:pt>
    <dgm:pt modelId="{EA018655-615D-4465-B61F-180C6CB2930E}" type="parTrans" cxnId="{46B5FD17-A471-4DF9-B0A2-9CAD715506C3}">
      <dgm:prSet/>
      <dgm:spPr/>
      <dgm:t>
        <a:bodyPr/>
        <a:lstStyle/>
        <a:p>
          <a:endParaRPr lang="zh-CN" altLang="en-US"/>
        </a:p>
      </dgm:t>
    </dgm:pt>
    <dgm:pt modelId="{8914F719-490B-44B2-9C6B-16A408C2B61E}" type="sibTrans" cxnId="{46B5FD17-A471-4DF9-B0A2-9CAD715506C3}">
      <dgm:prSet/>
      <dgm:spPr/>
      <dgm:t>
        <a:bodyPr/>
        <a:lstStyle/>
        <a:p>
          <a:endParaRPr lang="zh-CN" altLang="en-US"/>
        </a:p>
      </dgm:t>
    </dgm:pt>
    <dgm:pt modelId="{ED13199B-7CB0-4D01-92D3-DC292A5878F9}">
      <dgm:prSet phldrT="[文本]"/>
      <dgm:spPr/>
      <dgm:t>
        <a:bodyPr/>
        <a:lstStyle/>
        <a:p>
          <a:r>
            <a:rPr lang="zh-CN" altLang="en-US" dirty="0"/>
            <a:t>外部稳定性检算</a:t>
          </a:r>
        </a:p>
      </dgm:t>
    </dgm:pt>
    <dgm:pt modelId="{593BA61F-08F0-4874-8D9E-F459BCC47A91}" type="parTrans" cxnId="{E08D5057-9687-4CD4-A282-F30F108E35FC}">
      <dgm:prSet/>
      <dgm:spPr/>
      <dgm:t>
        <a:bodyPr/>
        <a:lstStyle/>
        <a:p>
          <a:endParaRPr lang="zh-CN" altLang="en-US"/>
        </a:p>
      </dgm:t>
    </dgm:pt>
    <dgm:pt modelId="{2D9F101E-CA7C-4003-80F4-4F81C55116BC}" type="sibTrans" cxnId="{E08D5057-9687-4CD4-A282-F30F108E35FC}">
      <dgm:prSet/>
      <dgm:spPr/>
      <dgm:t>
        <a:bodyPr/>
        <a:lstStyle/>
        <a:p>
          <a:endParaRPr lang="zh-CN" altLang="en-US"/>
        </a:p>
      </dgm:t>
    </dgm:pt>
    <dgm:pt modelId="{8EB905B1-7164-4ECA-8E9A-B4BA40A507DC}">
      <dgm:prSet phldrT="[文本]"/>
      <dgm:spPr/>
      <dgm:t>
        <a:bodyPr/>
        <a:lstStyle/>
        <a:p>
          <a:r>
            <a:rPr lang="zh-CN" altLang="en-US" dirty="0"/>
            <a:t>内力计算</a:t>
          </a:r>
        </a:p>
      </dgm:t>
    </dgm:pt>
    <dgm:pt modelId="{B6454EF0-52C2-4911-AA89-6B7CEAF53E99}" type="parTrans" cxnId="{16BCBF76-99AC-41D8-B5B3-0B97874EA860}">
      <dgm:prSet/>
      <dgm:spPr/>
      <dgm:t>
        <a:bodyPr/>
        <a:lstStyle/>
        <a:p>
          <a:endParaRPr lang="zh-CN" altLang="en-US"/>
        </a:p>
      </dgm:t>
    </dgm:pt>
    <dgm:pt modelId="{E0698847-0C67-4097-BA5E-C490FE8FA6A3}" type="sibTrans" cxnId="{16BCBF76-99AC-41D8-B5B3-0B97874EA860}">
      <dgm:prSet/>
      <dgm:spPr/>
      <dgm:t>
        <a:bodyPr/>
        <a:lstStyle/>
        <a:p>
          <a:endParaRPr lang="zh-CN" altLang="en-US"/>
        </a:p>
      </dgm:t>
    </dgm:pt>
    <dgm:pt modelId="{0F263A43-908B-4A31-B6D0-3A3FF20ABD31}">
      <dgm:prSet phldrT="[文本]"/>
      <dgm:spPr/>
      <dgm:t>
        <a:bodyPr/>
        <a:lstStyle/>
        <a:p>
          <a:r>
            <a:rPr lang="zh-CN" altLang="en-US" dirty="0"/>
            <a:t>土压力</a:t>
          </a:r>
        </a:p>
      </dgm:t>
    </dgm:pt>
    <dgm:pt modelId="{105D8E7F-8515-41B8-B1A2-AFC8B94810E6}" type="parTrans" cxnId="{0DA0B1E5-B6EE-4C46-B9EC-C41676A584BB}">
      <dgm:prSet/>
      <dgm:spPr/>
      <dgm:t>
        <a:bodyPr/>
        <a:lstStyle/>
        <a:p>
          <a:endParaRPr lang="zh-CN" altLang="en-US"/>
        </a:p>
      </dgm:t>
    </dgm:pt>
    <dgm:pt modelId="{F0001C98-07AB-4B15-8354-5DABAA4669B5}" type="sibTrans" cxnId="{0DA0B1E5-B6EE-4C46-B9EC-C41676A584BB}">
      <dgm:prSet/>
      <dgm:spPr/>
      <dgm:t>
        <a:bodyPr/>
        <a:lstStyle/>
        <a:p>
          <a:endParaRPr lang="zh-CN" altLang="en-US"/>
        </a:p>
      </dgm:t>
    </dgm:pt>
    <dgm:pt modelId="{F4AD1D76-358A-4EBD-8EBD-D57636610B1A}">
      <dgm:prSet phldrT="[文本]"/>
      <dgm:spPr/>
      <dgm:t>
        <a:bodyPr/>
        <a:lstStyle/>
        <a:p>
          <a:r>
            <a:rPr lang="zh-CN" altLang="en-US" dirty="0"/>
            <a:t>重力</a:t>
          </a:r>
        </a:p>
      </dgm:t>
    </dgm:pt>
    <dgm:pt modelId="{FE8A603A-DAA7-4715-AEF0-A9B6BF05F29B}" type="parTrans" cxnId="{3E4251EA-3A48-40F9-B8B6-B7021A9C9591}">
      <dgm:prSet/>
      <dgm:spPr/>
      <dgm:t>
        <a:bodyPr/>
        <a:lstStyle/>
        <a:p>
          <a:endParaRPr lang="zh-CN" altLang="en-US"/>
        </a:p>
      </dgm:t>
    </dgm:pt>
    <dgm:pt modelId="{EB65654E-B635-46F8-AA6C-A064C7258F44}" type="sibTrans" cxnId="{3E4251EA-3A48-40F9-B8B6-B7021A9C9591}">
      <dgm:prSet/>
      <dgm:spPr/>
      <dgm:t>
        <a:bodyPr/>
        <a:lstStyle/>
        <a:p>
          <a:endParaRPr lang="zh-CN" altLang="en-US"/>
        </a:p>
      </dgm:t>
    </dgm:pt>
    <dgm:pt modelId="{B081A983-C771-4952-92BC-059E91DC3076}">
      <dgm:prSet phldrT="[文本]"/>
      <dgm:spPr/>
      <dgm:t>
        <a:bodyPr/>
        <a:lstStyle/>
        <a:p>
          <a:r>
            <a:rPr lang="zh-CN" altLang="en-US" dirty="0"/>
            <a:t>列车荷载 </a:t>
          </a:r>
        </a:p>
      </dgm:t>
    </dgm:pt>
    <dgm:pt modelId="{00833133-AC49-469B-B7EA-ABE9F4AF48D2}" type="parTrans" cxnId="{43017737-F5ED-43F5-A734-67CB31FB2AA0}">
      <dgm:prSet/>
      <dgm:spPr/>
      <dgm:t>
        <a:bodyPr/>
        <a:lstStyle/>
        <a:p>
          <a:endParaRPr lang="zh-CN" altLang="en-US"/>
        </a:p>
      </dgm:t>
    </dgm:pt>
    <dgm:pt modelId="{5A3A6BED-D506-4BFF-9ACC-739ABA87C90A}" type="sibTrans" cxnId="{43017737-F5ED-43F5-A734-67CB31FB2AA0}">
      <dgm:prSet/>
      <dgm:spPr/>
      <dgm:t>
        <a:bodyPr/>
        <a:lstStyle/>
        <a:p>
          <a:endParaRPr lang="zh-CN" altLang="en-US"/>
        </a:p>
      </dgm:t>
    </dgm:pt>
    <dgm:pt modelId="{CFEC3719-93E2-43FD-ACB8-ECB36373A206}">
      <dgm:prSet phldrT="[文本]"/>
      <dgm:spPr/>
      <dgm:t>
        <a:bodyPr/>
        <a:lstStyle/>
        <a:p>
          <a:r>
            <a:rPr lang="zh-CN" altLang="en-US" dirty="0"/>
            <a:t>地震力</a:t>
          </a:r>
        </a:p>
      </dgm:t>
    </dgm:pt>
    <dgm:pt modelId="{80AA4996-CA21-4CC6-9F39-EC5B7AD375A4}" type="parTrans" cxnId="{45B2BAE0-59AA-4BAF-8EBE-801139E0BFA6}">
      <dgm:prSet/>
      <dgm:spPr/>
      <dgm:t>
        <a:bodyPr/>
        <a:lstStyle/>
        <a:p>
          <a:endParaRPr lang="zh-CN" altLang="en-US"/>
        </a:p>
      </dgm:t>
    </dgm:pt>
    <dgm:pt modelId="{27EE3F5B-F183-409F-9DA6-A4B18C146B00}" type="sibTrans" cxnId="{45B2BAE0-59AA-4BAF-8EBE-801139E0BFA6}">
      <dgm:prSet/>
      <dgm:spPr/>
      <dgm:t>
        <a:bodyPr/>
        <a:lstStyle/>
        <a:p>
          <a:endParaRPr lang="zh-CN" altLang="en-US"/>
        </a:p>
      </dgm:t>
    </dgm:pt>
    <dgm:pt modelId="{39752A13-C939-44B9-A873-41F1EB482C13}">
      <dgm:prSet phldrT="[文本]"/>
      <dgm:spPr/>
      <dgm:t>
        <a:bodyPr/>
        <a:lstStyle/>
        <a:p>
          <a:r>
            <a:rPr lang="zh-CN" altLang="en-US" dirty="0"/>
            <a:t>抗滑动</a:t>
          </a:r>
        </a:p>
      </dgm:t>
    </dgm:pt>
    <dgm:pt modelId="{DEBEBCE5-882A-4E08-8A53-C4262BBACB17}" type="parTrans" cxnId="{ABDCAD89-C3C1-4D7D-BA34-7D326A65CA32}">
      <dgm:prSet/>
      <dgm:spPr/>
      <dgm:t>
        <a:bodyPr/>
        <a:lstStyle/>
        <a:p>
          <a:endParaRPr lang="zh-CN" altLang="en-US"/>
        </a:p>
      </dgm:t>
    </dgm:pt>
    <dgm:pt modelId="{D654E1E8-1B68-48DB-9C77-4CFC223CCFE7}" type="sibTrans" cxnId="{ABDCAD89-C3C1-4D7D-BA34-7D326A65CA32}">
      <dgm:prSet/>
      <dgm:spPr/>
      <dgm:t>
        <a:bodyPr/>
        <a:lstStyle/>
        <a:p>
          <a:endParaRPr lang="zh-CN" altLang="en-US"/>
        </a:p>
      </dgm:t>
    </dgm:pt>
    <dgm:pt modelId="{E568AFCC-72F6-42AF-BE6C-660C81FD844B}">
      <dgm:prSet phldrT="[文本]"/>
      <dgm:spPr/>
      <dgm:t>
        <a:bodyPr/>
        <a:lstStyle/>
        <a:p>
          <a:r>
            <a:rPr lang="zh-CN" altLang="en-US" dirty="0"/>
            <a:t>抗倾覆</a:t>
          </a:r>
        </a:p>
      </dgm:t>
    </dgm:pt>
    <dgm:pt modelId="{1C7D7B74-95B6-4D30-B30B-AF9C3D305DDF}" type="parTrans" cxnId="{6EFBB2D8-0E7B-40F0-9E6D-18A72F9AFC95}">
      <dgm:prSet/>
      <dgm:spPr/>
      <dgm:t>
        <a:bodyPr/>
        <a:lstStyle/>
        <a:p>
          <a:endParaRPr lang="zh-CN" altLang="en-US"/>
        </a:p>
      </dgm:t>
    </dgm:pt>
    <dgm:pt modelId="{7F43BB2F-792D-4FDE-8197-576968673734}" type="sibTrans" cxnId="{6EFBB2D8-0E7B-40F0-9E6D-18A72F9AFC95}">
      <dgm:prSet/>
      <dgm:spPr/>
      <dgm:t>
        <a:bodyPr/>
        <a:lstStyle/>
        <a:p>
          <a:endParaRPr lang="zh-CN" altLang="en-US"/>
        </a:p>
      </dgm:t>
    </dgm:pt>
    <dgm:pt modelId="{3E8F1682-F4EC-4342-881E-D88A7BC5ABAE}">
      <dgm:prSet phldrT="[文本]"/>
      <dgm:spPr/>
      <dgm:t>
        <a:bodyPr/>
        <a:lstStyle/>
        <a:p>
          <a:r>
            <a:rPr lang="zh-CN" altLang="en-US" dirty="0"/>
            <a:t>地基应力</a:t>
          </a:r>
        </a:p>
      </dgm:t>
    </dgm:pt>
    <dgm:pt modelId="{69B4B3B8-9637-4EBB-95BA-4287BCFA7F18}" type="parTrans" cxnId="{8C780F71-7258-4B42-9E22-5242DB0458F4}">
      <dgm:prSet/>
      <dgm:spPr/>
      <dgm:t>
        <a:bodyPr/>
        <a:lstStyle/>
        <a:p>
          <a:endParaRPr lang="zh-CN" altLang="en-US"/>
        </a:p>
      </dgm:t>
    </dgm:pt>
    <dgm:pt modelId="{5C0C343A-6AD6-4032-9A11-80774F6047D8}" type="sibTrans" cxnId="{8C780F71-7258-4B42-9E22-5242DB0458F4}">
      <dgm:prSet/>
      <dgm:spPr/>
      <dgm:t>
        <a:bodyPr/>
        <a:lstStyle/>
        <a:p>
          <a:endParaRPr lang="zh-CN" altLang="en-US"/>
        </a:p>
      </dgm:t>
    </dgm:pt>
    <dgm:pt modelId="{6249F46C-D2A1-42B7-8540-C93031D3352E}">
      <dgm:prSet phldrT="[文本]"/>
      <dgm:spPr/>
      <dgm:t>
        <a:bodyPr/>
        <a:lstStyle/>
        <a:p>
          <a:r>
            <a:rPr lang="zh-CN" altLang="en-US" dirty="0"/>
            <a:t>偏心距</a:t>
          </a:r>
        </a:p>
      </dgm:t>
    </dgm:pt>
    <dgm:pt modelId="{B31C80DA-5C08-4F37-8C53-AA27DE653196}" type="parTrans" cxnId="{C6E77A08-51E6-4AEC-92D7-D11256358D32}">
      <dgm:prSet/>
      <dgm:spPr/>
      <dgm:t>
        <a:bodyPr/>
        <a:lstStyle/>
        <a:p>
          <a:endParaRPr lang="zh-CN" altLang="en-US"/>
        </a:p>
      </dgm:t>
    </dgm:pt>
    <dgm:pt modelId="{45C8F30D-BA82-4EE8-B361-A7B414A1C357}" type="sibTrans" cxnId="{C6E77A08-51E6-4AEC-92D7-D11256358D32}">
      <dgm:prSet/>
      <dgm:spPr/>
      <dgm:t>
        <a:bodyPr/>
        <a:lstStyle/>
        <a:p>
          <a:endParaRPr lang="zh-CN" altLang="en-US"/>
        </a:p>
      </dgm:t>
    </dgm:pt>
    <dgm:pt modelId="{B09778DA-F3E9-4C5A-9EB4-9D9782A3C66E}">
      <dgm:prSet phldrT="[文本]"/>
      <dgm:spPr/>
      <dgm:t>
        <a:bodyPr/>
        <a:lstStyle/>
        <a:p>
          <a:r>
            <a:rPr lang="zh-CN" altLang="en-US" dirty="0"/>
            <a:t>墙踵板</a:t>
          </a:r>
        </a:p>
      </dgm:t>
    </dgm:pt>
    <dgm:pt modelId="{013879BA-828B-47A5-BA0B-D0A025E4C232}" type="parTrans" cxnId="{3D67C30F-471E-443F-BECC-122892D019E9}">
      <dgm:prSet/>
      <dgm:spPr/>
      <dgm:t>
        <a:bodyPr/>
        <a:lstStyle/>
        <a:p>
          <a:endParaRPr lang="zh-CN" altLang="en-US"/>
        </a:p>
      </dgm:t>
    </dgm:pt>
    <dgm:pt modelId="{31A9BB0E-E7FB-460B-9AEA-747652D2E1D6}" type="sibTrans" cxnId="{3D67C30F-471E-443F-BECC-122892D019E9}">
      <dgm:prSet/>
      <dgm:spPr/>
      <dgm:t>
        <a:bodyPr/>
        <a:lstStyle/>
        <a:p>
          <a:endParaRPr lang="zh-CN" altLang="en-US"/>
        </a:p>
      </dgm:t>
    </dgm:pt>
    <dgm:pt modelId="{552D4D35-4B00-491E-857D-3F7DC3F67EBF}">
      <dgm:prSet phldrT="[文本]"/>
      <dgm:spPr/>
      <dgm:t>
        <a:bodyPr/>
        <a:lstStyle/>
        <a:p>
          <a:r>
            <a:rPr lang="zh-CN" altLang="en-US" dirty="0"/>
            <a:t>墙面板</a:t>
          </a:r>
        </a:p>
      </dgm:t>
    </dgm:pt>
    <dgm:pt modelId="{BF8947FC-9319-4029-89F1-22BE06F42F8E}" type="parTrans" cxnId="{6CCC0D3B-F503-428E-ADAE-5F1D2EC19599}">
      <dgm:prSet/>
      <dgm:spPr/>
      <dgm:t>
        <a:bodyPr/>
        <a:lstStyle/>
        <a:p>
          <a:endParaRPr lang="zh-CN" altLang="en-US"/>
        </a:p>
      </dgm:t>
    </dgm:pt>
    <dgm:pt modelId="{6FDE2A6F-3E99-44D1-A081-582DFCFC402C}" type="sibTrans" cxnId="{6CCC0D3B-F503-428E-ADAE-5F1D2EC19599}">
      <dgm:prSet/>
      <dgm:spPr/>
      <dgm:t>
        <a:bodyPr/>
        <a:lstStyle/>
        <a:p>
          <a:endParaRPr lang="zh-CN" altLang="en-US"/>
        </a:p>
      </dgm:t>
    </dgm:pt>
    <dgm:pt modelId="{19791CD6-B999-4BB8-A493-E65BE21C679E}">
      <dgm:prSet phldrT="[文本]"/>
      <dgm:spPr/>
      <dgm:t>
        <a:bodyPr/>
        <a:lstStyle/>
        <a:p>
          <a:r>
            <a:rPr lang="zh-CN" altLang="en-US" dirty="0"/>
            <a:t>墙趾板</a:t>
          </a:r>
        </a:p>
      </dgm:t>
    </dgm:pt>
    <dgm:pt modelId="{37A42C5F-44D0-467F-AF7C-68C6ADC4BC9C}" type="sibTrans" cxnId="{52D82BB0-4D28-4D62-B2E3-D16898E2AF3A}">
      <dgm:prSet/>
      <dgm:spPr/>
      <dgm:t>
        <a:bodyPr/>
        <a:lstStyle/>
        <a:p>
          <a:endParaRPr lang="zh-CN" altLang="en-US"/>
        </a:p>
      </dgm:t>
    </dgm:pt>
    <dgm:pt modelId="{2B093923-1361-47C8-B901-A7FFFB90D506}" type="parTrans" cxnId="{52D82BB0-4D28-4D62-B2E3-D16898E2AF3A}">
      <dgm:prSet/>
      <dgm:spPr/>
      <dgm:t>
        <a:bodyPr/>
        <a:lstStyle/>
        <a:p>
          <a:endParaRPr lang="zh-CN" altLang="en-US"/>
        </a:p>
      </dgm:t>
    </dgm:pt>
    <dgm:pt modelId="{4A3CBA16-A2C5-4BF3-AA62-6D3B3E6C158A}">
      <dgm:prSet phldrT="[文本]"/>
      <dgm:spPr/>
      <dgm:t>
        <a:bodyPr/>
        <a:lstStyle/>
        <a:p>
          <a:r>
            <a:rPr lang="zh-CN" altLang="en-US" dirty="0"/>
            <a:t>扶壁</a:t>
          </a:r>
        </a:p>
      </dgm:t>
    </dgm:pt>
    <dgm:pt modelId="{3AF37525-40C0-455D-B405-F42CCF908100}" type="parTrans" cxnId="{F740E234-F79B-4ECB-85F1-49D935BA7E08}">
      <dgm:prSet/>
      <dgm:spPr/>
      <dgm:t>
        <a:bodyPr/>
        <a:lstStyle/>
        <a:p>
          <a:endParaRPr lang="zh-CN" altLang="en-US"/>
        </a:p>
      </dgm:t>
    </dgm:pt>
    <dgm:pt modelId="{0039112C-B9FB-4FE1-AD3F-8A11408F2A90}" type="sibTrans" cxnId="{F740E234-F79B-4ECB-85F1-49D935BA7E08}">
      <dgm:prSet/>
      <dgm:spPr/>
      <dgm:t>
        <a:bodyPr/>
        <a:lstStyle/>
        <a:p>
          <a:endParaRPr lang="zh-CN" altLang="en-US"/>
        </a:p>
      </dgm:t>
    </dgm:pt>
    <dgm:pt modelId="{0BE2A0C3-045C-4D07-B4F4-FD06B6F871EC}">
      <dgm:prSet phldrT="[文本]"/>
      <dgm:spPr/>
      <dgm:t>
        <a:bodyPr/>
        <a:lstStyle/>
        <a:p>
          <a:r>
            <a:rPr lang="zh-CN" altLang="en-US" dirty="0"/>
            <a:t>墙身截面</a:t>
          </a:r>
        </a:p>
      </dgm:t>
    </dgm:pt>
    <dgm:pt modelId="{399D64DC-D09D-406D-AA4F-195A2194B2BC}" type="parTrans" cxnId="{7E44C2E2-B265-4FD7-B83D-FE067E611247}">
      <dgm:prSet/>
      <dgm:spPr/>
      <dgm:t>
        <a:bodyPr/>
        <a:lstStyle/>
        <a:p>
          <a:endParaRPr lang="zh-CN" altLang="en-US"/>
        </a:p>
      </dgm:t>
    </dgm:pt>
    <dgm:pt modelId="{2BE85470-C2AA-4A1C-924E-1813A361C635}" type="sibTrans" cxnId="{7E44C2E2-B265-4FD7-B83D-FE067E611247}">
      <dgm:prSet/>
      <dgm:spPr/>
      <dgm:t>
        <a:bodyPr/>
        <a:lstStyle/>
        <a:p>
          <a:endParaRPr lang="zh-CN" altLang="en-US"/>
        </a:p>
      </dgm:t>
    </dgm:pt>
    <dgm:pt modelId="{D054FA9A-148C-413B-BBB0-B5AE427782F7}">
      <dgm:prSet phldrT="[文本]"/>
      <dgm:spPr/>
      <dgm:t>
        <a:bodyPr/>
        <a:lstStyle/>
        <a:p>
          <a:r>
            <a:rPr lang="zh-CN" altLang="en-US" dirty="0"/>
            <a:t>最大裂缝</a:t>
          </a:r>
        </a:p>
      </dgm:t>
    </dgm:pt>
    <dgm:pt modelId="{2BA4DDD5-CEE5-4A70-9848-BD4690BF6719}" type="parTrans" cxnId="{658D77F4-35FD-4346-8C44-6AE7260E6A93}">
      <dgm:prSet/>
      <dgm:spPr/>
      <dgm:t>
        <a:bodyPr/>
        <a:lstStyle/>
        <a:p>
          <a:endParaRPr lang="zh-CN" altLang="en-US"/>
        </a:p>
      </dgm:t>
    </dgm:pt>
    <dgm:pt modelId="{5E99FA82-8256-4570-A70D-0443B7B5E28C}" type="sibTrans" cxnId="{658D77F4-35FD-4346-8C44-6AE7260E6A93}">
      <dgm:prSet/>
      <dgm:spPr/>
      <dgm:t>
        <a:bodyPr/>
        <a:lstStyle/>
        <a:p>
          <a:endParaRPr lang="zh-CN" altLang="en-US"/>
        </a:p>
      </dgm:t>
    </dgm:pt>
    <dgm:pt modelId="{D1CC75F1-2EF8-4B08-8CD7-9931890DA867}">
      <dgm:prSet phldrT="[文本]"/>
      <dgm:spPr/>
      <dgm:t>
        <a:bodyPr/>
        <a:lstStyle/>
        <a:p>
          <a:r>
            <a:rPr lang="zh-CN" altLang="en-US" dirty="0"/>
            <a:t>抗弯极限</a:t>
          </a:r>
        </a:p>
      </dgm:t>
    </dgm:pt>
    <dgm:pt modelId="{310BB031-CA5B-46AE-B2C0-1F5BC5343719}" type="sibTrans" cxnId="{BDC1477E-CE29-43CD-A7C9-EA3D2E57C488}">
      <dgm:prSet/>
      <dgm:spPr/>
      <dgm:t>
        <a:bodyPr/>
        <a:lstStyle/>
        <a:p>
          <a:endParaRPr lang="zh-CN" altLang="en-US"/>
        </a:p>
      </dgm:t>
    </dgm:pt>
    <dgm:pt modelId="{6034F358-DD79-4F79-9D48-432378C9F521}" type="parTrans" cxnId="{BDC1477E-CE29-43CD-A7C9-EA3D2E57C488}">
      <dgm:prSet/>
      <dgm:spPr/>
      <dgm:t>
        <a:bodyPr/>
        <a:lstStyle/>
        <a:p>
          <a:endParaRPr lang="zh-CN" altLang="en-US"/>
        </a:p>
      </dgm:t>
    </dgm:pt>
    <dgm:pt modelId="{D7094C96-36DD-43D0-AA64-24196BFCD339}">
      <dgm:prSet phldrT="[文本]"/>
      <dgm:spPr/>
      <dgm:t>
        <a:bodyPr/>
        <a:lstStyle/>
        <a:p>
          <a:r>
            <a:rPr lang="zh-CN" altLang="en-US" dirty="0"/>
            <a:t>抗剪极限</a:t>
          </a:r>
        </a:p>
      </dgm:t>
    </dgm:pt>
    <dgm:pt modelId="{E9E1DF34-EC73-4AC4-9AE3-D45DBEF08ED6}" type="parTrans" cxnId="{AA21C699-F60A-49EB-B1A3-C129D181EBD9}">
      <dgm:prSet/>
      <dgm:spPr/>
      <dgm:t>
        <a:bodyPr/>
        <a:lstStyle/>
        <a:p>
          <a:endParaRPr lang="zh-CN" altLang="en-US"/>
        </a:p>
      </dgm:t>
    </dgm:pt>
    <dgm:pt modelId="{5197BF89-6516-4D00-883C-0E9A3B930C19}" type="sibTrans" cxnId="{AA21C699-F60A-49EB-B1A3-C129D181EBD9}">
      <dgm:prSet/>
      <dgm:spPr/>
      <dgm:t>
        <a:bodyPr/>
        <a:lstStyle/>
        <a:p>
          <a:endParaRPr lang="zh-CN" altLang="en-US"/>
        </a:p>
      </dgm:t>
    </dgm:pt>
    <dgm:pt modelId="{89242E19-16FC-4F05-A728-A21677E86908}" type="pres">
      <dgm:prSet presAssocID="{1D460FB8-139E-4658-B188-E28FE1FBFF4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38C6DFE-BC83-4BFB-BA7E-E51459144CE3}" type="pres">
      <dgm:prSet presAssocID="{B5BF93AF-A823-47C8-B0FE-A1329F929589}" presName="horFlow" presStyleCnt="0"/>
      <dgm:spPr/>
    </dgm:pt>
    <dgm:pt modelId="{F8DCE22E-AAA7-4E03-BEC7-ADBE700C6D2F}" type="pres">
      <dgm:prSet presAssocID="{B5BF93AF-A823-47C8-B0FE-A1329F929589}" presName="bigChev" presStyleLbl="node1" presStyleIdx="0" presStyleCnt="4"/>
      <dgm:spPr/>
    </dgm:pt>
    <dgm:pt modelId="{5F28B49B-353F-4AE6-A462-E8ADD9F5D07E}" type="pres">
      <dgm:prSet presAssocID="{105D8E7F-8515-41B8-B1A2-AFC8B94810E6}" presName="parTrans" presStyleCnt="0"/>
      <dgm:spPr/>
    </dgm:pt>
    <dgm:pt modelId="{127D3A79-66CC-49FE-BAA7-54890AE654DD}" type="pres">
      <dgm:prSet presAssocID="{0F263A43-908B-4A31-B6D0-3A3FF20ABD31}" presName="node" presStyleLbl="alignAccFollowNode1" presStyleIdx="0" presStyleCnt="15">
        <dgm:presLayoutVars>
          <dgm:bulletEnabled val="1"/>
        </dgm:presLayoutVars>
      </dgm:prSet>
      <dgm:spPr/>
    </dgm:pt>
    <dgm:pt modelId="{09E75181-BCC0-4FFD-9D2C-2CD3DFF9742B}" type="pres">
      <dgm:prSet presAssocID="{F0001C98-07AB-4B15-8354-5DABAA4669B5}" presName="sibTrans" presStyleCnt="0"/>
      <dgm:spPr/>
    </dgm:pt>
    <dgm:pt modelId="{C232EA1E-67C0-48E9-B95C-F0122030EFA1}" type="pres">
      <dgm:prSet presAssocID="{F4AD1D76-358A-4EBD-8EBD-D57636610B1A}" presName="node" presStyleLbl="alignAccFollowNode1" presStyleIdx="1" presStyleCnt="15">
        <dgm:presLayoutVars>
          <dgm:bulletEnabled val="1"/>
        </dgm:presLayoutVars>
      </dgm:prSet>
      <dgm:spPr/>
    </dgm:pt>
    <dgm:pt modelId="{F7EA002F-5861-404F-9232-32587301ECD3}" type="pres">
      <dgm:prSet presAssocID="{EB65654E-B635-46F8-AA6C-A064C7258F44}" presName="sibTrans" presStyleCnt="0"/>
      <dgm:spPr/>
    </dgm:pt>
    <dgm:pt modelId="{1F9A2C17-04D9-48F2-8F26-658530D72FF7}" type="pres">
      <dgm:prSet presAssocID="{B081A983-C771-4952-92BC-059E91DC3076}" presName="node" presStyleLbl="alignAccFollowNode1" presStyleIdx="2" presStyleCnt="15">
        <dgm:presLayoutVars>
          <dgm:bulletEnabled val="1"/>
        </dgm:presLayoutVars>
      </dgm:prSet>
      <dgm:spPr/>
    </dgm:pt>
    <dgm:pt modelId="{29654D23-7A1F-458E-B527-EE9C4E989498}" type="pres">
      <dgm:prSet presAssocID="{5A3A6BED-D506-4BFF-9ACC-739ABA87C90A}" presName="sibTrans" presStyleCnt="0"/>
      <dgm:spPr/>
    </dgm:pt>
    <dgm:pt modelId="{D867449A-8A01-4416-AFE4-1AAC9300C9F4}" type="pres">
      <dgm:prSet presAssocID="{CFEC3719-93E2-43FD-ACB8-ECB36373A206}" presName="node" presStyleLbl="alignAccFollowNode1" presStyleIdx="3" presStyleCnt="15">
        <dgm:presLayoutVars>
          <dgm:bulletEnabled val="1"/>
        </dgm:presLayoutVars>
      </dgm:prSet>
      <dgm:spPr/>
    </dgm:pt>
    <dgm:pt modelId="{E63299E8-4F10-4066-B220-89E41A49AFA9}" type="pres">
      <dgm:prSet presAssocID="{B5BF93AF-A823-47C8-B0FE-A1329F929589}" presName="vSp" presStyleCnt="0"/>
      <dgm:spPr/>
    </dgm:pt>
    <dgm:pt modelId="{DED83BD1-FC89-4686-8868-1FF6DF8957B1}" type="pres">
      <dgm:prSet presAssocID="{ED13199B-7CB0-4D01-92D3-DC292A5878F9}" presName="horFlow" presStyleCnt="0"/>
      <dgm:spPr/>
    </dgm:pt>
    <dgm:pt modelId="{35ED0255-6235-4D9E-A49D-5DBC2DF6CBDE}" type="pres">
      <dgm:prSet presAssocID="{ED13199B-7CB0-4D01-92D3-DC292A5878F9}" presName="bigChev" presStyleLbl="node1" presStyleIdx="1" presStyleCnt="4"/>
      <dgm:spPr/>
    </dgm:pt>
    <dgm:pt modelId="{DD613146-8357-4D8E-B7A6-E705AEA7EC33}" type="pres">
      <dgm:prSet presAssocID="{DEBEBCE5-882A-4E08-8A53-C4262BBACB17}" presName="parTrans" presStyleCnt="0"/>
      <dgm:spPr/>
    </dgm:pt>
    <dgm:pt modelId="{F781DD7E-22C5-4E22-811A-7751DCAD44A7}" type="pres">
      <dgm:prSet presAssocID="{39752A13-C939-44B9-A873-41F1EB482C13}" presName="node" presStyleLbl="alignAccFollowNode1" presStyleIdx="4" presStyleCnt="15">
        <dgm:presLayoutVars>
          <dgm:bulletEnabled val="1"/>
        </dgm:presLayoutVars>
      </dgm:prSet>
      <dgm:spPr/>
    </dgm:pt>
    <dgm:pt modelId="{07FA6263-F2A2-4A98-A260-3D03B4A401C1}" type="pres">
      <dgm:prSet presAssocID="{D654E1E8-1B68-48DB-9C77-4CFC223CCFE7}" presName="sibTrans" presStyleCnt="0"/>
      <dgm:spPr/>
    </dgm:pt>
    <dgm:pt modelId="{823322D4-1675-4E85-AC04-DA8664FC7C5C}" type="pres">
      <dgm:prSet presAssocID="{E568AFCC-72F6-42AF-BE6C-660C81FD844B}" presName="node" presStyleLbl="alignAccFollowNode1" presStyleIdx="5" presStyleCnt="15">
        <dgm:presLayoutVars>
          <dgm:bulletEnabled val="1"/>
        </dgm:presLayoutVars>
      </dgm:prSet>
      <dgm:spPr/>
    </dgm:pt>
    <dgm:pt modelId="{0175B6D0-A93C-4FE7-93E5-1A54AB6C7FAA}" type="pres">
      <dgm:prSet presAssocID="{7F43BB2F-792D-4FDE-8197-576968673734}" presName="sibTrans" presStyleCnt="0"/>
      <dgm:spPr/>
    </dgm:pt>
    <dgm:pt modelId="{68ADAF6E-FAAE-4BD8-98F6-3C84F6DED920}" type="pres">
      <dgm:prSet presAssocID="{6249F46C-D2A1-42B7-8540-C93031D3352E}" presName="node" presStyleLbl="alignAccFollowNode1" presStyleIdx="6" presStyleCnt="15">
        <dgm:presLayoutVars>
          <dgm:bulletEnabled val="1"/>
        </dgm:presLayoutVars>
      </dgm:prSet>
      <dgm:spPr/>
    </dgm:pt>
    <dgm:pt modelId="{5F65DF80-02C5-4565-923E-556798A74618}" type="pres">
      <dgm:prSet presAssocID="{45C8F30D-BA82-4EE8-B361-A7B414A1C357}" presName="sibTrans" presStyleCnt="0"/>
      <dgm:spPr/>
    </dgm:pt>
    <dgm:pt modelId="{ECA68099-081B-4898-A7DD-25C70E6F2C5B}" type="pres">
      <dgm:prSet presAssocID="{3E8F1682-F4EC-4342-881E-D88A7BC5ABAE}" presName="node" presStyleLbl="alignAccFollowNode1" presStyleIdx="7" presStyleCnt="15">
        <dgm:presLayoutVars>
          <dgm:bulletEnabled val="1"/>
        </dgm:presLayoutVars>
      </dgm:prSet>
      <dgm:spPr/>
    </dgm:pt>
    <dgm:pt modelId="{6169BAB6-3F3D-4936-90DF-C9BDFA169492}" type="pres">
      <dgm:prSet presAssocID="{ED13199B-7CB0-4D01-92D3-DC292A5878F9}" presName="vSp" presStyleCnt="0"/>
      <dgm:spPr/>
    </dgm:pt>
    <dgm:pt modelId="{2C7B218A-AB98-4A49-9D15-C52CCD576432}" type="pres">
      <dgm:prSet presAssocID="{8EB905B1-7164-4ECA-8E9A-B4BA40A507DC}" presName="horFlow" presStyleCnt="0"/>
      <dgm:spPr/>
    </dgm:pt>
    <dgm:pt modelId="{A663026F-094B-4716-A4AA-E3F848BE0EAE}" type="pres">
      <dgm:prSet presAssocID="{8EB905B1-7164-4ECA-8E9A-B4BA40A507DC}" presName="bigChev" presStyleLbl="node1" presStyleIdx="2" presStyleCnt="4"/>
      <dgm:spPr/>
    </dgm:pt>
    <dgm:pt modelId="{94410DCC-E771-4FBC-A263-17804032A284}" type="pres">
      <dgm:prSet presAssocID="{2B093923-1361-47C8-B901-A7FFFB90D506}" presName="parTrans" presStyleCnt="0"/>
      <dgm:spPr/>
    </dgm:pt>
    <dgm:pt modelId="{A79E7538-4D38-44AD-8A56-66A7D6A88ECC}" type="pres">
      <dgm:prSet presAssocID="{19791CD6-B999-4BB8-A493-E65BE21C679E}" presName="node" presStyleLbl="alignAccFollowNode1" presStyleIdx="8" presStyleCnt="15">
        <dgm:presLayoutVars>
          <dgm:bulletEnabled val="1"/>
        </dgm:presLayoutVars>
      </dgm:prSet>
      <dgm:spPr/>
    </dgm:pt>
    <dgm:pt modelId="{38BD69BA-6B72-4CC1-B8CB-0B4B01A7398E}" type="pres">
      <dgm:prSet presAssocID="{37A42C5F-44D0-467F-AF7C-68C6ADC4BC9C}" presName="sibTrans" presStyleCnt="0"/>
      <dgm:spPr/>
    </dgm:pt>
    <dgm:pt modelId="{5606EC1F-CC85-4EF1-9E7F-E4C2346937F8}" type="pres">
      <dgm:prSet presAssocID="{B09778DA-F3E9-4C5A-9EB4-9D9782A3C66E}" presName="node" presStyleLbl="alignAccFollowNode1" presStyleIdx="9" presStyleCnt="15">
        <dgm:presLayoutVars>
          <dgm:bulletEnabled val="1"/>
        </dgm:presLayoutVars>
      </dgm:prSet>
      <dgm:spPr/>
    </dgm:pt>
    <dgm:pt modelId="{6251448B-D550-4044-BDCB-EBAA21295AAD}" type="pres">
      <dgm:prSet presAssocID="{31A9BB0E-E7FB-460B-9AEA-747652D2E1D6}" presName="sibTrans" presStyleCnt="0"/>
      <dgm:spPr/>
    </dgm:pt>
    <dgm:pt modelId="{F07FB6E0-6AF2-44B6-8979-7A9EF1C8CEF5}" type="pres">
      <dgm:prSet presAssocID="{552D4D35-4B00-491E-857D-3F7DC3F67EBF}" presName="node" presStyleLbl="alignAccFollowNode1" presStyleIdx="10" presStyleCnt="15">
        <dgm:presLayoutVars>
          <dgm:bulletEnabled val="1"/>
        </dgm:presLayoutVars>
      </dgm:prSet>
      <dgm:spPr/>
    </dgm:pt>
    <dgm:pt modelId="{1C3D37E7-3685-4CB5-A499-519D7C7E04DD}" type="pres">
      <dgm:prSet presAssocID="{6FDE2A6F-3E99-44D1-A081-582DFCFC402C}" presName="sibTrans" presStyleCnt="0"/>
      <dgm:spPr/>
    </dgm:pt>
    <dgm:pt modelId="{738F1BA0-58CB-4CF7-8211-1517BBAB002F}" type="pres">
      <dgm:prSet presAssocID="{4A3CBA16-A2C5-4BF3-AA62-6D3B3E6C158A}" presName="node" presStyleLbl="alignAccFollowNode1" presStyleIdx="11" presStyleCnt="15">
        <dgm:presLayoutVars>
          <dgm:bulletEnabled val="1"/>
        </dgm:presLayoutVars>
      </dgm:prSet>
      <dgm:spPr/>
    </dgm:pt>
    <dgm:pt modelId="{A207AB38-C39E-4CEB-A599-AAE458D4830F}" type="pres">
      <dgm:prSet presAssocID="{8EB905B1-7164-4ECA-8E9A-B4BA40A507DC}" presName="vSp" presStyleCnt="0"/>
      <dgm:spPr/>
    </dgm:pt>
    <dgm:pt modelId="{6D79D845-7ECF-482D-B3BA-7D5FAC44E86D}" type="pres">
      <dgm:prSet presAssocID="{0BE2A0C3-045C-4D07-B4F4-FD06B6F871EC}" presName="horFlow" presStyleCnt="0"/>
      <dgm:spPr/>
    </dgm:pt>
    <dgm:pt modelId="{5C61B877-4958-4C21-96C8-785632363212}" type="pres">
      <dgm:prSet presAssocID="{0BE2A0C3-045C-4D07-B4F4-FD06B6F871EC}" presName="bigChev" presStyleLbl="node1" presStyleIdx="3" presStyleCnt="4"/>
      <dgm:spPr/>
    </dgm:pt>
    <dgm:pt modelId="{2154C9B2-D74E-48A5-B689-517DE5F8970E}" type="pres">
      <dgm:prSet presAssocID="{6034F358-DD79-4F79-9D48-432378C9F521}" presName="parTrans" presStyleCnt="0"/>
      <dgm:spPr/>
    </dgm:pt>
    <dgm:pt modelId="{F646D0AC-B265-4814-823A-782AE3B7F523}" type="pres">
      <dgm:prSet presAssocID="{D1CC75F1-2EF8-4B08-8CD7-9931890DA867}" presName="node" presStyleLbl="alignAccFollowNode1" presStyleIdx="12" presStyleCnt="15">
        <dgm:presLayoutVars>
          <dgm:bulletEnabled val="1"/>
        </dgm:presLayoutVars>
      </dgm:prSet>
      <dgm:spPr/>
    </dgm:pt>
    <dgm:pt modelId="{A8D49E73-AAB1-48C7-9A7E-C177DE498037}" type="pres">
      <dgm:prSet presAssocID="{310BB031-CA5B-46AE-B2C0-1F5BC5343719}" presName="sibTrans" presStyleCnt="0"/>
      <dgm:spPr/>
    </dgm:pt>
    <dgm:pt modelId="{BD5B230E-A143-400E-B181-A79B58A2FEEE}" type="pres">
      <dgm:prSet presAssocID="{D7094C96-36DD-43D0-AA64-24196BFCD339}" presName="node" presStyleLbl="alignAccFollowNode1" presStyleIdx="13" presStyleCnt="15">
        <dgm:presLayoutVars>
          <dgm:bulletEnabled val="1"/>
        </dgm:presLayoutVars>
      </dgm:prSet>
      <dgm:spPr/>
    </dgm:pt>
    <dgm:pt modelId="{E03852C8-787A-4341-9265-141855C96CB8}" type="pres">
      <dgm:prSet presAssocID="{5197BF89-6516-4D00-883C-0E9A3B930C19}" presName="sibTrans" presStyleCnt="0"/>
      <dgm:spPr/>
    </dgm:pt>
    <dgm:pt modelId="{332E158A-2FD9-4CE8-9730-03E955E0FB12}" type="pres">
      <dgm:prSet presAssocID="{D054FA9A-148C-413B-BBB0-B5AE427782F7}" presName="node" presStyleLbl="alignAccFollowNode1" presStyleIdx="14" presStyleCnt="15">
        <dgm:presLayoutVars>
          <dgm:bulletEnabled val="1"/>
        </dgm:presLayoutVars>
      </dgm:prSet>
      <dgm:spPr/>
    </dgm:pt>
  </dgm:ptLst>
  <dgm:cxnLst>
    <dgm:cxn modelId="{162C3B02-A0D9-4BBD-AB11-E8DDFA7FF1BC}" type="presOf" srcId="{8EB905B1-7164-4ECA-8E9A-B4BA40A507DC}" destId="{A663026F-094B-4716-A4AA-E3F848BE0EAE}" srcOrd="0" destOrd="0" presId="urn:microsoft.com/office/officeart/2005/8/layout/lProcess3"/>
    <dgm:cxn modelId="{09C7B405-C028-45AB-97B5-6CD765183248}" type="presOf" srcId="{1D460FB8-139E-4658-B188-E28FE1FBFF47}" destId="{89242E19-16FC-4F05-A728-A21677E86908}" srcOrd="0" destOrd="0" presId="urn:microsoft.com/office/officeart/2005/8/layout/lProcess3"/>
    <dgm:cxn modelId="{C6E77A08-51E6-4AEC-92D7-D11256358D32}" srcId="{ED13199B-7CB0-4D01-92D3-DC292A5878F9}" destId="{6249F46C-D2A1-42B7-8540-C93031D3352E}" srcOrd="2" destOrd="0" parTransId="{B31C80DA-5C08-4F37-8C53-AA27DE653196}" sibTransId="{45C8F30D-BA82-4EE8-B361-A7B414A1C357}"/>
    <dgm:cxn modelId="{3D67C30F-471E-443F-BECC-122892D019E9}" srcId="{8EB905B1-7164-4ECA-8E9A-B4BA40A507DC}" destId="{B09778DA-F3E9-4C5A-9EB4-9D9782A3C66E}" srcOrd="1" destOrd="0" parTransId="{013879BA-828B-47A5-BA0B-D0A025E4C232}" sibTransId="{31A9BB0E-E7FB-460B-9AEA-747652D2E1D6}"/>
    <dgm:cxn modelId="{31597E11-B09B-4AD9-B5D2-6AD411FD7F62}" type="presOf" srcId="{D1CC75F1-2EF8-4B08-8CD7-9931890DA867}" destId="{F646D0AC-B265-4814-823A-782AE3B7F523}" srcOrd="0" destOrd="0" presId="urn:microsoft.com/office/officeart/2005/8/layout/lProcess3"/>
    <dgm:cxn modelId="{B473DA12-B3C9-4A22-A6DC-AD2168299953}" type="presOf" srcId="{0F263A43-908B-4A31-B6D0-3A3FF20ABD31}" destId="{127D3A79-66CC-49FE-BAA7-54890AE654DD}" srcOrd="0" destOrd="0" presId="urn:microsoft.com/office/officeart/2005/8/layout/lProcess3"/>
    <dgm:cxn modelId="{C85A3615-515F-4C2C-965A-C5838649361D}" type="presOf" srcId="{D7094C96-36DD-43D0-AA64-24196BFCD339}" destId="{BD5B230E-A143-400E-B181-A79B58A2FEEE}" srcOrd="0" destOrd="0" presId="urn:microsoft.com/office/officeart/2005/8/layout/lProcess3"/>
    <dgm:cxn modelId="{46B5FD17-A471-4DF9-B0A2-9CAD715506C3}" srcId="{1D460FB8-139E-4658-B188-E28FE1FBFF47}" destId="{B5BF93AF-A823-47C8-B0FE-A1329F929589}" srcOrd="0" destOrd="0" parTransId="{EA018655-615D-4465-B61F-180C6CB2930E}" sibTransId="{8914F719-490B-44B2-9C6B-16A408C2B61E}"/>
    <dgm:cxn modelId="{5575AD22-E47C-448E-B890-1B35A4CC779F}" type="presOf" srcId="{3E8F1682-F4EC-4342-881E-D88A7BC5ABAE}" destId="{ECA68099-081B-4898-A7DD-25C70E6F2C5B}" srcOrd="0" destOrd="0" presId="urn:microsoft.com/office/officeart/2005/8/layout/lProcess3"/>
    <dgm:cxn modelId="{0EF53F27-EEA1-4CC3-9EA7-6C21269D8D90}" type="presOf" srcId="{CFEC3719-93E2-43FD-ACB8-ECB36373A206}" destId="{D867449A-8A01-4416-AFE4-1AAC9300C9F4}" srcOrd="0" destOrd="0" presId="urn:microsoft.com/office/officeart/2005/8/layout/lProcess3"/>
    <dgm:cxn modelId="{3CD6852E-402C-41E7-9A20-4AC397A7292B}" type="presOf" srcId="{B5BF93AF-A823-47C8-B0FE-A1329F929589}" destId="{F8DCE22E-AAA7-4E03-BEC7-ADBE700C6D2F}" srcOrd="0" destOrd="0" presId="urn:microsoft.com/office/officeart/2005/8/layout/lProcess3"/>
    <dgm:cxn modelId="{A8178131-B25C-4D05-A1EC-7AB02B6A8D73}" type="presOf" srcId="{E568AFCC-72F6-42AF-BE6C-660C81FD844B}" destId="{823322D4-1675-4E85-AC04-DA8664FC7C5C}" srcOrd="0" destOrd="0" presId="urn:microsoft.com/office/officeart/2005/8/layout/lProcess3"/>
    <dgm:cxn modelId="{F740E234-F79B-4ECB-85F1-49D935BA7E08}" srcId="{8EB905B1-7164-4ECA-8E9A-B4BA40A507DC}" destId="{4A3CBA16-A2C5-4BF3-AA62-6D3B3E6C158A}" srcOrd="3" destOrd="0" parTransId="{3AF37525-40C0-455D-B405-F42CCF908100}" sibTransId="{0039112C-B9FB-4FE1-AD3F-8A11408F2A90}"/>
    <dgm:cxn modelId="{43017737-F5ED-43F5-A734-67CB31FB2AA0}" srcId="{B5BF93AF-A823-47C8-B0FE-A1329F929589}" destId="{B081A983-C771-4952-92BC-059E91DC3076}" srcOrd="2" destOrd="0" parTransId="{00833133-AC49-469B-B7EA-ABE9F4AF48D2}" sibTransId="{5A3A6BED-D506-4BFF-9ACC-739ABA87C90A}"/>
    <dgm:cxn modelId="{6CCC0D3B-F503-428E-ADAE-5F1D2EC19599}" srcId="{8EB905B1-7164-4ECA-8E9A-B4BA40A507DC}" destId="{552D4D35-4B00-491E-857D-3F7DC3F67EBF}" srcOrd="2" destOrd="0" parTransId="{BF8947FC-9319-4029-89F1-22BE06F42F8E}" sibTransId="{6FDE2A6F-3E99-44D1-A081-582DFCFC402C}"/>
    <dgm:cxn modelId="{9F4FDF65-A967-4C3D-88C0-C61443404EAF}" type="presOf" srcId="{39752A13-C939-44B9-A873-41F1EB482C13}" destId="{F781DD7E-22C5-4E22-811A-7751DCAD44A7}" srcOrd="0" destOrd="0" presId="urn:microsoft.com/office/officeart/2005/8/layout/lProcess3"/>
    <dgm:cxn modelId="{9A9E0170-977D-48BD-896C-875974F9F637}" type="presOf" srcId="{B081A983-C771-4952-92BC-059E91DC3076}" destId="{1F9A2C17-04D9-48F2-8F26-658530D72FF7}" srcOrd="0" destOrd="0" presId="urn:microsoft.com/office/officeart/2005/8/layout/lProcess3"/>
    <dgm:cxn modelId="{8C780F71-7258-4B42-9E22-5242DB0458F4}" srcId="{ED13199B-7CB0-4D01-92D3-DC292A5878F9}" destId="{3E8F1682-F4EC-4342-881E-D88A7BC5ABAE}" srcOrd="3" destOrd="0" parTransId="{69B4B3B8-9637-4EBB-95BA-4287BCFA7F18}" sibTransId="{5C0C343A-6AD6-4032-9A11-80774F6047D8}"/>
    <dgm:cxn modelId="{16BCBF76-99AC-41D8-B5B3-0B97874EA860}" srcId="{1D460FB8-139E-4658-B188-E28FE1FBFF47}" destId="{8EB905B1-7164-4ECA-8E9A-B4BA40A507DC}" srcOrd="2" destOrd="0" parTransId="{B6454EF0-52C2-4911-AA89-6B7CEAF53E99}" sibTransId="{E0698847-0C67-4097-BA5E-C490FE8FA6A3}"/>
    <dgm:cxn modelId="{E08D5057-9687-4CD4-A282-F30F108E35FC}" srcId="{1D460FB8-139E-4658-B188-E28FE1FBFF47}" destId="{ED13199B-7CB0-4D01-92D3-DC292A5878F9}" srcOrd="1" destOrd="0" parTransId="{593BA61F-08F0-4874-8D9E-F459BCC47A91}" sibTransId="{2D9F101E-CA7C-4003-80F4-4F81C55116BC}"/>
    <dgm:cxn modelId="{BDC1477E-CE29-43CD-A7C9-EA3D2E57C488}" srcId="{0BE2A0C3-045C-4D07-B4F4-FD06B6F871EC}" destId="{D1CC75F1-2EF8-4B08-8CD7-9931890DA867}" srcOrd="0" destOrd="0" parTransId="{6034F358-DD79-4F79-9D48-432378C9F521}" sibTransId="{310BB031-CA5B-46AE-B2C0-1F5BC5343719}"/>
    <dgm:cxn modelId="{AE38A280-1758-42D0-BC82-16BE8AB57018}" type="presOf" srcId="{552D4D35-4B00-491E-857D-3F7DC3F67EBF}" destId="{F07FB6E0-6AF2-44B6-8979-7A9EF1C8CEF5}" srcOrd="0" destOrd="0" presId="urn:microsoft.com/office/officeart/2005/8/layout/lProcess3"/>
    <dgm:cxn modelId="{14646F87-058F-4B2F-8AC1-16B362B9DB8C}" type="presOf" srcId="{19791CD6-B999-4BB8-A493-E65BE21C679E}" destId="{A79E7538-4D38-44AD-8A56-66A7D6A88ECC}" srcOrd="0" destOrd="0" presId="urn:microsoft.com/office/officeart/2005/8/layout/lProcess3"/>
    <dgm:cxn modelId="{B8AF8789-E268-4AB3-AD3B-04AAB3069B72}" type="presOf" srcId="{6249F46C-D2A1-42B7-8540-C93031D3352E}" destId="{68ADAF6E-FAAE-4BD8-98F6-3C84F6DED920}" srcOrd="0" destOrd="0" presId="urn:microsoft.com/office/officeart/2005/8/layout/lProcess3"/>
    <dgm:cxn modelId="{ABDCAD89-C3C1-4D7D-BA34-7D326A65CA32}" srcId="{ED13199B-7CB0-4D01-92D3-DC292A5878F9}" destId="{39752A13-C939-44B9-A873-41F1EB482C13}" srcOrd="0" destOrd="0" parTransId="{DEBEBCE5-882A-4E08-8A53-C4262BBACB17}" sibTransId="{D654E1E8-1B68-48DB-9C77-4CFC223CCFE7}"/>
    <dgm:cxn modelId="{6D29BD91-9D2A-4F38-B59F-FEA6A9F84D0A}" type="presOf" srcId="{0BE2A0C3-045C-4D07-B4F4-FD06B6F871EC}" destId="{5C61B877-4958-4C21-96C8-785632363212}" srcOrd="0" destOrd="0" presId="urn:microsoft.com/office/officeart/2005/8/layout/lProcess3"/>
    <dgm:cxn modelId="{AA21C699-F60A-49EB-B1A3-C129D181EBD9}" srcId="{0BE2A0C3-045C-4D07-B4F4-FD06B6F871EC}" destId="{D7094C96-36DD-43D0-AA64-24196BFCD339}" srcOrd="1" destOrd="0" parTransId="{E9E1DF34-EC73-4AC4-9AE3-D45DBEF08ED6}" sibTransId="{5197BF89-6516-4D00-883C-0E9A3B930C19}"/>
    <dgm:cxn modelId="{52D82BB0-4D28-4D62-B2E3-D16898E2AF3A}" srcId="{8EB905B1-7164-4ECA-8E9A-B4BA40A507DC}" destId="{19791CD6-B999-4BB8-A493-E65BE21C679E}" srcOrd="0" destOrd="0" parTransId="{2B093923-1361-47C8-B901-A7FFFB90D506}" sibTransId="{37A42C5F-44D0-467F-AF7C-68C6ADC4BC9C}"/>
    <dgm:cxn modelId="{E1EC8DC8-9F8C-423F-B190-7919DF85DAE6}" type="presOf" srcId="{D054FA9A-148C-413B-BBB0-B5AE427782F7}" destId="{332E158A-2FD9-4CE8-9730-03E955E0FB12}" srcOrd="0" destOrd="0" presId="urn:microsoft.com/office/officeart/2005/8/layout/lProcess3"/>
    <dgm:cxn modelId="{6EFBB2D8-0E7B-40F0-9E6D-18A72F9AFC95}" srcId="{ED13199B-7CB0-4D01-92D3-DC292A5878F9}" destId="{E568AFCC-72F6-42AF-BE6C-660C81FD844B}" srcOrd="1" destOrd="0" parTransId="{1C7D7B74-95B6-4D30-B30B-AF9C3D305DDF}" sibTransId="{7F43BB2F-792D-4FDE-8197-576968673734}"/>
    <dgm:cxn modelId="{AC2525D9-5359-4016-A205-37EEEB4A79EE}" type="presOf" srcId="{B09778DA-F3E9-4C5A-9EB4-9D9782A3C66E}" destId="{5606EC1F-CC85-4EF1-9E7F-E4C2346937F8}" srcOrd="0" destOrd="0" presId="urn:microsoft.com/office/officeart/2005/8/layout/lProcess3"/>
    <dgm:cxn modelId="{45B2BAE0-59AA-4BAF-8EBE-801139E0BFA6}" srcId="{B5BF93AF-A823-47C8-B0FE-A1329F929589}" destId="{CFEC3719-93E2-43FD-ACB8-ECB36373A206}" srcOrd="3" destOrd="0" parTransId="{80AA4996-CA21-4CC6-9F39-EC5B7AD375A4}" sibTransId="{27EE3F5B-F183-409F-9DA6-A4B18C146B00}"/>
    <dgm:cxn modelId="{7E44C2E2-B265-4FD7-B83D-FE067E611247}" srcId="{1D460FB8-139E-4658-B188-E28FE1FBFF47}" destId="{0BE2A0C3-045C-4D07-B4F4-FD06B6F871EC}" srcOrd="3" destOrd="0" parTransId="{399D64DC-D09D-406D-AA4F-195A2194B2BC}" sibTransId="{2BE85470-C2AA-4A1C-924E-1813A361C635}"/>
    <dgm:cxn modelId="{0DA0B1E5-B6EE-4C46-B9EC-C41676A584BB}" srcId="{B5BF93AF-A823-47C8-B0FE-A1329F929589}" destId="{0F263A43-908B-4A31-B6D0-3A3FF20ABD31}" srcOrd="0" destOrd="0" parTransId="{105D8E7F-8515-41B8-B1A2-AFC8B94810E6}" sibTransId="{F0001C98-07AB-4B15-8354-5DABAA4669B5}"/>
    <dgm:cxn modelId="{3E4251EA-3A48-40F9-B8B6-B7021A9C9591}" srcId="{B5BF93AF-A823-47C8-B0FE-A1329F929589}" destId="{F4AD1D76-358A-4EBD-8EBD-D57636610B1A}" srcOrd="1" destOrd="0" parTransId="{FE8A603A-DAA7-4715-AEF0-A9B6BF05F29B}" sibTransId="{EB65654E-B635-46F8-AA6C-A064C7258F44}"/>
    <dgm:cxn modelId="{6EBF07EB-71DD-41A9-8653-3077CD96B025}" type="presOf" srcId="{4A3CBA16-A2C5-4BF3-AA62-6D3B3E6C158A}" destId="{738F1BA0-58CB-4CF7-8211-1517BBAB002F}" srcOrd="0" destOrd="0" presId="urn:microsoft.com/office/officeart/2005/8/layout/lProcess3"/>
    <dgm:cxn modelId="{7EE1F3EF-3EA8-40B7-990A-9CA89C85CD07}" type="presOf" srcId="{F4AD1D76-358A-4EBD-8EBD-D57636610B1A}" destId="{C232EA1E-67C0-48E9-B95C-F0122030EFA1}" srcOrd="0" destOrd="0" presId="urn:microsoft.com/office/officeart/2005/8/layout/lProcess3"/>
    <dgm:cxn modelId="{658D77F4-35FD-4346-8C44-6AE7260E6A93}" srcId="{0BE2A0C3-045C-4D07-B4F4-FD06B6F871EC}" destId="{D054FA9A-148C-413B-BBB0-B5AE427782F7}" srcOrd="2" destOrd="0" parTransId="{2BA4DDD5-CEE5-4A70-9848-BD4690BF6719}" sibTransId="{5E99FA82-8256-4570-A70D-0443B7B5E28C}"/>
    <dgm:cxn modelId="{5ED629F6-4616-462E-BC50-C0DE42D6992D}" type="presOf" srcId="{ED13199B-7CB0-4D01-92D3-DC292A5878F9}" destId="{35ED0255-6235-4D9E-A49D-5DBC2DF6CBDE}" srcOrd="0" destOrd="0" presId="urn:microsoft.com/office/officeart/2005/8/layout/lProcess3"/>
    <dgm:cxn modelId="{8417A4CD-1FCA-4139-80DA-2E8A0D172F18}" type="presParOf" srcId="{89242E19-16FC-4F05-A728-A21677E86908}" destId="{338C6DFE-BC83-4BFB-BA7E-E51459144CE3}" srcOrd="0" destOrd="0" presId="urn:microsoft.com/office/officeart/2005/8/layout/lProcess3"/>
    <dgm:cxn modelId="{85CA48EA-12E5-45C1-A712-6D6ED1FBA77E}" type="presParOf" srcId="{338C6DFE-BC83-4BFB-BA7E-E51459144CE3}" destId="{F8DCE22E-AAA7-4E03-BEC7-ADBE700C6D2F}" srcOrd="0" destOrd="0" presId="urn:microsoft.com/office/officeart/2005/8/layout/lProcess3"/>
    <dgm:cxn modelId="{1A5D91C3-7688-4D66-A552-27F549DE36B7}" type="presParOf" srcId="{338C6DFE-BC83-4BFB-BA7E-E51459144CE3}" destId="{5F28B49B-353F-4AE6-A462-E8ADD9F5D07E}" srcOrd="1" destOrd="0" presId="urn:microsoft.com/office/officeart/2005/8/layout/lProcess3"/>
    <dgm:cxn modelId="{C5048BA1-578A-482B-8E0E-9F0452F2C467}" type="presParOf" srcId="{338C6DFE-BC83-4BFB-BA7E-E51459144CE3}" destId="{127D3A79-66CC-49FE-BAA7-54890AE654DD}" srcOrd="2" destOrd="0" presId="urn:microsoft.com/office/officeart/2005/8/layout/lProcess3"/>
    <dgm:cxn modelId="{A49BAB72-5CBC-42A5-8D58-6F1EA906D521}" type="presParOf" srcId="{338C6DFE-BC83-4BFB-BA7E-E51459144CE3}" destId="{09E75181-BCC0-4FFD-9D2C-2CD3DFF9742B}" srcOrd="3" destOrd="0" presId="urn:microsoft.com/office/officeart/2005/8/layout/lProcess3"/>
    <dgm:cxn modelId="{1A7B1DC3-F274-43DB-9D2C-FDA73CFAC696}" type="presParOf" srcId="{338C6DFE-BC83-4BFB-BA7E-E51459144CE3}" destId="{C232EA1E-67C0-48E9-B95C-F0122030EFA1}" srcOrd="4" destOrd="0" presId="urn:microsoft.com/office/officeart/2005/8/layout/lProcess3"/>
    <dgm:cxn modelId="{C05B78AC-CC01-479E-A06D-FBC5E447BF69}" type="presParOf" srcId="{338C6DFE-BC83-4BFB-BA7E-E51459144CE3}" destId="{F7EA002F-5861-404F-9232-32587301ECD3}" srcOrd="5" destOrd="0" presId="urn:microsoft.com/office/officeart/2005/8/layout/lProcess3"/>
    <dgm:cxn modelId="{2ACB5176-D9C6-4F78-B41B-01FCBB1241B4}" type="presParOf" srcId="{338C6DFE-BC83-4BFB-BA7E-E51459144CE3}" destId="{1F9A2C17-04D9-48F2-8F26-658530D72FF7}" srcOrd="6" destOrd="0" presId="urn:microsoft.com/office/officeart/2005/8/layout/lProcess3"/>
    <dgm:cxn modelId="{FD0769E0-9D8B-4154-91B7-6C57D138B744}" type="presParOf" srcId="{338C6DFE-BC83-4BFB-BA7E-E51459144CE3}" destId="{29654D23-7A1F-458E-B527-EE9C4E989498}" srcOrd="7" destOrd="0" presId="urn:microsoft.com/office/officeart/2005/8/layout/lProcess3"/>
    <dgm:cxn modelId="{0A11DB3E-B486-4DAE-867C-5CA1535AF979}" type="presParOf" srcId="{338C6DFE-BC83-4BFB-BA7E-E51459144CE3}" destId="{D867449A-8A01-4416-AFE4-1AAC9300C9F4}" srcOrd="8" destOrd="0" presId="urn:microsoft.com/office/officeart/2005/8/layout/lProcess3"/>
    <dgm:cxn modelId="{E58B0FCE-7BCC-41F9-8271-F868CBC73B3E}" type="presParOf" srcId="{89242E19-16FC-4F05-A728-A21677E86908}" destId="{E63299E8-4F10-4066-B220-89E41A49AFA9}" srcOrd="1" destOrd="0" presId="urn:microsoft.com/office/officeart/2005/8/layout/lProcess3"/>
    <dgm:cxn modelId="{F5299E27-F4BD-4245-B089-4DA48F775740}" type="presParOf" srcId="{89242E19-16FC-4F05-A728-A21677E86908}" destId="{DED83BD1-FC89-4686-8868-1FF6DF8957B1}" srcOrd="2" destOrd="0" presId="urn:microsoft.com/office/officeart/2005/8/layout/lProcess3"/>
    <dgm:cxn modelId="{0F179BA9-8D69-4B24-8FDF-149F824F8FFE}" type="presParOf" srcId="{DED83BD1-FC89-4686-8868-1FF6DF8957B1}" destId="{35ED0255-6235-4D9E-A49D-5DBC2DF6CBDE}" srcOrd="0" destOrd="0" presId="urn:microsoft.com/office/officeart/2005/8/layout/lProcess3"/>
    <dgm:cxn modelId="{0CE7E3CC-824A-4748-98EA-5593F42E5EE7}" type="presParOf" srcId="{DED83BD1-FC89-4686-8868-1FF6DF8957B1}" destId="{DD613146-8357-4D8E-B7A6-E705AEA7EC33}" srcOrd="1" destOrd="0" presId="urn:microsoft.com/office/officeart/2005/8/layout/lProcess3"/>
    <dgm:cxn modelId="{A0DC9A36-D1B0-4091-8F05-0F34C62CADA3}" type="presParOf" srcId="{DED83BD1-FC89-4686-8868-1FF6DF8957B1}" destId="{F781DD7E-22C5-4E22-811A-7751DCAD44A7}" srcOrd="2" destOrd="0" presId="urn:microsoft.com/office/officeart/2005/8/layout/lProcess3"/>
    <dgm:cxn modelId="{671E9FD9-FE9A-4DB7-AEF7-77DFF686BB2B}" type="presParOf" srcId="{DED83BD1-FC89-4686-8868-1FF6DF8957B1}" destId="{07FA6263-F2A2-4A98-A260-3D03B4A401C1}" srcOrd="3" destOrd="0" presId="urn:microsoft.com/office/officeart/2005/8/layout/lProcess3"/>
    <dgm:cxn modelId="{63B24EBD-095C-4A95-B3E5-26327579903F}" type="presParOf" srcId="{DED83BD1-FC89-4686-8868-1FF6DF8957B1}" destId="{823322D4-1675-4E85-AC04-DA8664FC7C5C}" srcOrd="4" destOrd="0" presId="urn:microsoft.com/office/officeart/2005/8/layout/lProcess3"/>
    <dgm:cxn modelId="{ABE7BAE5-23CC-4BAC-88AA-53945D9F4E47}" type="presParOf" srcId="{DED83BD1-FC89-4686-8868-1FF6DF8957B1}" destId="{0175B6D0-A93C-4FE7-93E5-1A54AB6C7FAA}" srcOrd="5" destOrd="0" presId="urn:microsoft.com/office/officeart/2005/8/layout/lProcess3"/>
    <dgm:cxn modelId="{52645536-1078-4306-AAB0-42DEDC75E9AE}" type="presParOf" srcId="{DED83BD1-FC89-4686-8868-1FF6DF8957B1}" destId="{68ADAF6E-FAAE-4BD8-98F6-3C84F6DED920}" srcOrd="6" destOrd="0" presId="urn:microsoft.com/office/officeart/2005/8/layout/lProcess3"/>
    <dgm:cxn modelId="{C801B1E4-EF94-47FA-B035-1D59CA343C57}" type="presParOf" srcId="{DED83BD1-FC89-4686-8868-1FF6DF8957B1}" destId="{5F65DF80-02C5-4565-923E-556798A74618}" srcOrd="7" destOrd="0" presId="urn:microsoft.com/office/officeart/2005/8/layout/lProcess3"/>
    <dgm:cxn modelId="{197F415D-F9E4-4089-AC83-8A87E4E2F5F5}" type="presParOf" srcId="{DED83BD1-FC89-4686-8868-1FF6DF8957B1}" destId="{ECA68099-081B-4898-A7DD-25C70E6F2C5B}" srcOrd="8" destOrd="0" presId="urn:microsoft.com/office/officeart/2005/8/layout/lProcess3"/>
    <dgm:cxn modelId="{949542D1-11C3-4062-B3ED-47112DC23A01}" type="presParOf" srcId="{89242E19-16FC-4F05-A728-A21677E86908}" destId="{6169BAB6-3F3D-4936-90DF-C9BDFA169492}" srcOrd="3" destOrd="0" presId="urn:microsoft.com/office/officeart/2005/8/layout/lProcess3"/>
    <dgm:cxn modelId="{68BCCA35-7059-43C6-B6C9-F5965258DCBE}" type="presParOf" srcId="{89242E19-16FC-4F05-A728-A21677E86908}" destId="{2C7B218A-AB98-4A49-9D15-C52CCD576432}" srcOrd="4" destOrd="0" presId="urn:microsoft.com/office/officeart/2005/8/layout/lProcess3"/>
    <dgm:cxn modelId="{DFC2F5CC-9EB3-420E-AFA2-931116C07CB3}" type="presParOf" srcId="{2C7B218A-AB98-4A49-9D15-C52CCD576432}" destId="{A663026F-094B-4716-A4AA-E3F848BE0EAE}" srcOrd="0" destOrd="0" presId="urn:microsoft.com/office/officeart/2005/8/layout/lProcess3"/>
    <dgm:cxn modelId="{78B2672D-CFE3-4C1B-896C-1ADA99C3C275}" type="presParOf" srcId="{2C7B218A-AB98-4A49-9D15-C52CCD576432}" destId="{94410DCC-E771-4FBC-A263-17804032A284}" srcOrd="1" destOrd="0" presId="urn:microsoft.com/office/officeart/2005/8/layout/lProcess3"/>
    <dgm:cxn modelId="{BB238C07-4033-436F-AA41-83F06209F0BB}" type="presParOf" srcId="{2C7B218A-AB98-4A49-9D15-C52CCD576432}" destId="{A79E7538-4D38-44AD-8A56-66A7D6A88ECC}" srcOrd="2" destOrd="0" presId="urn:microsoft.com/office/officeart/2005/8/layout/lProcess3"/>
    <dgm:cxn modelId="{986052C6-E7D6-416A-B0A0-956C809BCD02}" type="presParOf" srcId="{2C7B218A-AB98-4A49-9D15-C52CCD576432}" destId="{38BD69BA-6B72-4CC1-B8CB-0B4B01A7398E}" srcOrd="3" destOrd="0" presId="urn:microsoft.com/office/officeart/2005/8/layout/lProcess3"/>
    <dgm:cxn modelId="{DBA9A142-0097-4CE6-B08E-7D1977C9D5F6}" type="presParOf" srcId="{2C7B218A-AB98-4A49-9D15-C52CCD576432}" destId="{5606EC1F-CC85-4EF1-9E7F-E4C2346937F8}" srcOrd="4" destOrd="0" presId="urn:microsoft.com/office/officeart/2005/8/layout/lProcess3"/>
    <dgm:cxn modelId="{20643FD5-10AA-4127-B28A-D52D1092336D}" type="presParOf" srcId="{2C7B218A-AB98-4A49-9D15-C52CCD576432}" destId="{6251448B-D550-4044-BDCB-EBAA21295AAD}" srcOrd="5" destOrd="0" presId="urn:microsoft.com/office/officeart/2005/8/layout/lProcess3"/>
    <dgm:cxn modelId="{1112B000-41D6-42D1-BD15-E9F5356701D5}" type="presParOf" srcId="{2C7B218A-AB98-4A49-9D15-C52CCD576432}" destId="{F07FB6E0-6AF2-44B6-8979-7A9EF1C8CEF5}" srcOrd="6" destOrd="0" presId="urn:microsoft.com/office/officeart/2005/8/layout/lProcess3"/>
    <dgm:cxn modelId="{1AC0E984-3F82-4268-9444-FB5FFE5B8EAD}" type="presParOf" srcId="{2C7B218A-AB98-4A49-9D15-C52CCD576432}" destId="{1C3D37E7-3685-4CB5-A499-519D7C7E04DD}" srcOrd="7" destOrd="0" presId="urn:microsoft.com/office/officeart/2005/8/layout/lProcess3"/>
    <dgm:cxn modelId="{57C1D859-804C-4A1E-A023-0A702AD5D70C}" type="presParOf" srcId="{2C7B218A-AB98-4A49-9D15-C52CCD576432}" destId="{738F1BA0-58CB-4CF7-8211-1517BBAB002F}" srcOrd="8" destOrd="0" presId="urn:microsoft.com/office/officeart/2005/8/layout/lProcess3"/>
    <dgm:cxn modelId="{DFA3962D-4853-4C8B-8086-15FBF4B3D540}" type="presParOf" srcId="{89242E19-16FC-4F05-A728-A21677E86908}" destId="{A207AB38-C39E-4CEB-A599-AAE458D4830F}" srcOrd="5" destOrd="0" presId="urn:microsoft.com/office/officeart/2005/8/layout/lProcess3"/>
    <dgm:cxn modelId="{5C7164BE-14A6-498F-9C35-53AA66FBF92F}" type="presParOf" srcId="{89242E19-16FC-4F05-A728-A21677E86908}" destId="{6D79D845-7ECF-482D-B3BA-7D5FAC44E86D}" srcOrd="6" destOrd="0" presId="urn:microsoft.com/office/officeart/2005/8/layout/lProcess3"/>
    <dgm:cxn modelId="{D3B5BA3D-9BF8-47F9-8A87-528830E5B261}" type="presParOf" srcId="{6D79D845-7ECF-482D-B3BA-7D5FAC44E86D}" destId="{5C61B877-4958-4C21-96C8-785632363212}" srcOrd="0" destOrd="0" presId="urn:microsoft.com/office/officeart/2005/8/layout/lProcess3"/>
    <dgm:cxn modelId="{87FBB760-66B2-4209-98D9-FA147F2702C9}" type="presParOf" srcId="{6D79D845-7ECF-482D-B3BA-7D5FAC44E86D}" destId="{2154C9B2-D74E-48A5-B689-517DE5F8970E}" srcOrd="1" destOrd="0" presId="urn:microsoft.com/office/officeart/2005/8/layout/lProcess3"/>
    <dgm:cxn modelId="{DD057B25-ED4A-4B72-8675-201C15A139CB}" type="presParOf" srcId="{6D79D845-7ECF-482D-B3BA-7D5FAC44E86D}" destId="{F646D0AC-B265-4814-823A-782AE3B7F523}" srcOrd="2" destOrd="0" presId="urn:microsoft.com/office/officeart/2005/8/layout/lProcess3"/>
    <dgm:cxn modelId="{CE6E0993-0B06-4608-825F-56E8383BF06B}" type="presParOf" srcId="{6D79D845-7ECF-482D-B3BA-7D5FAC44E86D}" destId="{A8D49E73-AAB1-48C7-9A7E-C177DE498037}" srcOrd="3" destOrd="0" presId="urn:microsoft.com/office/officeart/2005/8/layout/lProcess3"/>
    <dgm:cxn modelId="{9EBB4F91-AC05-49A5-961C-CFE5F4DE1E80}" type="presParOf" srcId="{6D79D845-7ECF-482D-B3BA-7D5FAC44E86D}" destId="{BD5B230E-A143-400E-B181-A79B58A2FEEE}" srcOrd="4" destOrd="0" presId="urn:microsoft.com/office/officeart/2005/8/layout/lProcess3"/>
    <dgm:cxn modelId="{214AF9FA-B7D6-4D25-9B41-A83E88201946}" type="presParOf" srcId="{6D79D845-7ECF-482D-B3BA-7D5FAC44E86D}" destId="{E03852C8-787A-4341-9265-141855C96CB8}" srcOrd="5" destOrd="0" presId="urn:microsoft.com/office/officeart/2005/8/layout/lProcess3"/>
    <dgm:cxn modelId="{3F083CDF-DBE5-41A8-8987-0DF37FF2C156}" type="presParOf" srcId="{6D79D845-7ECF-482D-B3BA-7D5FAC44E86D}" destId="{332E158A-2FD9-4CE8-9730-03E955E0FB12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4B65D5-9BCD-49A9-BA4D-462D3A00E3C3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989734CB-AB64-44EB-8D9B-FF7ECE02313D}">
      <dgm:prSet phldrT="[文本]"/>
      <dgm:spPr/>
      <dgm:t>
        <a:bodyPr/>
        <a:lstStyle/>
        <a:p>
          <a:r>
            <a:rPr lang="zh-CN" altLang="en-US" dirty="0"/>
            <a:t>外力计算</a:t>
          </a:r>
        </a:p>
      </dgm:t>
    </dgm:pt>
    <dgm:pt modelId="{439DD3D5-DB94-4496-8DE0-D35EE74A8B77}" type="par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C562FFAF-322F-4673-B1A6-1690FFCDC89A}" type="sib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F105E520-DC33-4FA1-B1C3-49EF829C98AF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b="1" dirty="0">
              <a:solidFill>
                <a:schemeClr val="bg1"/>
              </a:solidFill>
            </a:rPr>
            <a:t>土压力</a:t>
          </a:r>
        </a:p>
      </dgm:t>
    </dgm:pt>
    <dgm:pt modelId="{6307B7F3-1898-4B21-9D9F-8B68B919521D}" type="parTrans" cxnId="{5D2DA62D-3C39-4453-81DA-0AEA2529CE31}">
      <dgm:prSet/>
      <dgm:spPr/>
      <dgm:t>
        <a:bodyPr/>
        <a:lstStyle/>
        <a:p>
          <a:endParaRPr lang="zh-CN" altLang="en-US"/>
        </a:p>
      </dgm:t>
    </dgm:pt>
    <dgm:pt modelId="{394B3415-3B12-430C-A474-249C69140440}" type="sibTrans" cxnId="{5D2DA62D-3C39-4453-81DA-0AEA2529CE31}">
      <dgm:prSet/>
      <dgm:spPr/>
      <dgm:t>
        <a:bodyPr/>
        <a:lstStyle/>
        <a:p>
          <a:endParaRPr lang="zh-CN" altLang="en-US"/>
        </a:p>
      </dgm:t>
    </dgm:pt>
    <dgm:pt modelId="{090E4400-34CE-4D58-943D-B0F890A7F8B1}">
      <dgm:prSet phldrT="[文本]"/>
      <dgm:spPr/>
      <dgm:t>
        <a:bodyPr/>
        <a:lstStyle/>
        <a:p>
          <a:r>
            <a:rPr lang="zh-CN" altLang="en-US" dirty="0"/>
            <a:t>重力</a:t>
          </a:r>
        </a:p>
      </dgm:t>
    </dgm:pt>
    <dgm:pt modelId="{6DD536A0-0ED0-4A4D-A2F6-6B77D571D42C}" type="parTrans" cxnId="{FAD993D9-A66F-413F-A32D-7B7209E1DD1A}">
      <dgm:prSet/>
      <dgm:spPr/>
      <dgm:t>
        <a:bodyPr/>
        <a:lstStyle/>
        <a:p>
          <a:endParaRPr lang="zh-CN" altLang="en-US"/>
        </a:p>
      </dgm:t>
    </dgm:pt>
    <dgm:pt modelId="{745AC50B-5DE6-4298-9E83-DD5D6D628D4E}" type="sibTrans" cxnId="{FAD993D9-A66F-413F-A32D-7B7209E1DD1A}">
      <dgm:prSet/>
      <dgm:spPr/>
      <dgm:t>
        <a:bodyPr/>
        <a:lstStyle/>
        <a:p>
          <a:endParaRPr lang="zh-CN" altLang="en-US"/>
        </a:p>
      </dgm:t>
    </dgm:pt>
    <dgm:pt modelId="{6AE6CB40-FEDE-408C-9601-8FE233385C33}">
      <dgm:prSet phldrT="[文本]"/>
      <dgm:spPr/>
      <dgm:t>
        <a:bodyPr/>
        <a:lstStyle/>
        <a:p>
          <a:r>
            <a:rPr lang="zh-CN" altLang="en-US" dirty="0"/>
            <a:t>列车荷载 </a:t>
          </a:r>
        </a:p>
      </dgm:t>
    </dgm:pt>
    <dgm:pt modelId="{F2DAD004-5C6B-44ED-B16A-F3C285D636E2}" type="parTrans" cxnId="{00D6B861-C261-4FBA-B38D-8E1F79F312A4}">
      <dgm:prSet/>
      <dgm:spPr/>
      <dgm:t>
        <a:bodyPr/>
        <a:lstStyle/>
        <a:p>
          <a:endParaRPr lang="zh-CN" altLang="en-US"/>
        </a:p>
      </dgm:t>
    </dgm:pt>
    <dgm:pt modelId="{58496438-D7DC-42AA-9CD3-AECFF1B4E47F}" type="sibTrans" cxnId="{00D6B861-C261-4FBA-B38D-8E1F79F312A4}">
      <dgm:prSet/>
      <dgm:spPr/>
      <dgm:t>
        <a:bodyPr/>
        <a:lstStyle/>
        <a:p>
          <a:endParaRPr lang="zh-CN" altLang="en-US"/>
        </a:p>
      </dgm:t>
    </dgm:pt>
    <dgm:pt modelId="{A0BF87BB-C3B1-4384-A0A0-B6B600F3DB87}">
      <dgm:prSet phldrT="[文本]"/>
      <dgm:spPr/>
      <dgm:t>
        <a:bodyPr/>
        <a:lstStyle/>
        <a:p>
          <a:r>
            <a:rPr lang="zh-CN" altLang="en-US" dirty="0"/>
            <a:t>地震力</a:t>
          </a:r>
        </a:p>
      </dgm:t>
    </dgm:pt>
    <dgm:pt modelId="{B5AE4290-8F13-472E-930C-1FDE900783A2}" type="parTrans" cxnId="{D14A7773-F5B7-4277-BA3F-9AD1BD183C9A}">
      <dgm:prSet/>
      <dgm:spPr/>
      <dgm:t>
        <a:bodyPr/>
        <a:lstStyle/>
        <a:p>
          <a:endParaRPr lang="zh-CN" altLang="en-US"/>
        </a:p>
      </dgm:t>
    </dgm:pt>
    <dgm:pt modelId="{3847AE60-E32D-40E3-AC75-D581B0B37B93}" type="sibTrans" cxnId="{D14A7773-F5B7-4277-BA3F-9AD1BD183C9A}">
      <dgm:prSet/>
      <dgm:spPr/>
      <dgm:t>
        <a:bodyPr/>
        <a:lstStyle/>
        <a:p>
          <a:endParaRPr lang="zh-CN" altLang="en-US"/>
        </a:p>
      </dgm:t>
    </dgm:pt>
    <dgm:pt modelId="{D316BE33-BB7C-46B4-97BE-3D0179ADCCAC}" type="pres">
      <dgm:prSet presAssocID="{164B65D5-9BCD-49A9-BA4D-462D3A00E3C3}" presName="Name0" presStyleCnt="0">
        <dgm:presLayoutVars>
          <dgm:dir/>
          <dgm:resizeHandles val="exact"/>
        </dgm:presLayoutVars>
      </dgm:prSet>
      <dgm:spPr/>
    </dgm:pt>
    <dgm:pt modelId="{4A08C514-E919-4E2A-AB37-EC84680E8CCE}" type="pres">
      <dgm:prSet presAssocID="{989734CB-AB64-44EB-8D9B-FF7ECE02313D}" presName="parTxOnly" presStyleLbl="node1" presStyleIdx="0" presStyleCnt="5">
        <dgm:presLayoutVars>
          <dgm:bulletEnabled val="1"/>
        </dgm:presLayoutVars>
      </dgm:prSet>
      <dgm:spPr/>
    </dgm:pt>
    <dgm:pt modelId="{8B6F4ED9-0B77-4976-8AC7-760F5A427AEA}" type="pres">
      <dgm:prSet presAssocID="{C562FFAF-322F-4673-B1A6-1690FFCDC89A}" presName="parSpace" presStyleCnt="0"/>
      <dgm:spPr/>
    </dgm:pt>
    <dgm:pt modelId="{32C8BFE2-F5B2-4225-8B47-CE2F5F30B493}" type="pres">
      <dgm:prSet presAssocID="{F105E520-DC33-4FA1-B1C3-49EF829C98AF}" presName="parTxOnly" presStyleLbl="node1" presStyleIdx="1" presStyleCnt="5" custScaleX="100001" custScaleY="82645">
        <dgm:presLayoutVars>
          <dgm:bulletEnabled val="1"/>
        </dgm:presLayoutVars>
      </dgm:prSet>
      <dgm:spPr/>
    </dgm:pt>
    <dgm:pt modelId="{8587F08C-3268-4BAF-8A26-6E5787C3D3B7}" type="pres">
      <dgm:prSet presAssocID="{394B3415-3B12-430C-A474-249C69140440}" presName="parSpace" presStyleCnt="0"/>
      <dgm:spPr/>
    </dgm:pt>
    <dgm:pt modelId="{71998EB4-1B0D-4097-BCA9-136A8BD029DB}" type="pres">
      <dgm:prSet presAssocID="{090E4400-34CE-4D58-943D-B0F890A7F8B1}" presName="parTxOnly" presStyleLbl="node1" presStyleIdx="2" presStyleCnt="5">
        <dgm:presLayoutVars>
          <dgm:bulletEnabled val="1"/>
        </dgm:presLayoutVars>
      </dgm:prSet>
      <dgm:spPr/>
    </dgm:pt>
    <dgm:pt modelId="{C8BF3175-EBCE-48CD-8BFD-7B0D0D69C915}" type="pres">
      <dgm:prSet presAssocID="{745AC50B-5DE6-4298-9E83-DD5D6D628D4E}" presName="parSpace" presStyleCnt="0"/>
      <dgm:spPr/>
    </dgm:pt>
    <dgm:pt modelId="{2F51CE3D-94A9-403C-AD0B-C85A6C91D419}" type="pres">
      <dgm:prSet presAssocID="{6AE6CB40-FEDE-408C-9601-8FE233385C33}" presName="parTxOnly" presStyleLbl="node1" presStyleIdx="3" presStyleCnt="5">
        <dgm:presLayoutVars>
          <dgm:bulletEnabled val="1"/>
        </dgm:presLayoutVars>
      </dgm:prSet>
      <dgm:spPr/>
    </dgm:pt>
    <dgm:pt modelId="{4B47C46F-4420-43B6-8FC2-8C6CE75FB701}" type="pres">
      <dgm:prSet presAssocID="{58496438-D7DC-42AA-9CD3-AECFF1B4E47F}" presName="parSpace" presStyleCnt="0"/>
      <dgm:spPr/>
    </dgm:pt>
    <dgm:pt modelId="{CFF7980B-1AD3-48FF-B5F3-75142665CF23}" type="pres">
      <dgm:prSet presAssocID="{A0BF87BB-C3B1-4384-A0A0-B6B600F3DB87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4D057E1B-5F0D-49F4-A4FB-6402561B8B89}" type="presOf" srcId="{989734CB-AB64-44EB-8D9B-FF7ECE02313D}" destId="{4A08C514-E919-4E2A-AB37-EC84680E8CCE}" srcOrd="0" destOrd="0" presId="urn:microsoft.com/office/officeart/2005/8/layout/hChevron3"/>
    <dgm:cxn modelId="{5D2DA62D-3C39-4453-81DA-0AEA2529CE31}" srcId="{164B65D5-9BCD-49A9-BA4D-462D3A00E3C3}" destId="{F105E520-DC33-4FA1-B1C3-49EF829C98AF}" srcOrd="1" destOrd="0" parTransId="{6307B7F3-1898-4B21-9D9F-8B68B919521D}" sibTransId="{394B3415-3B12-430C-A474-249C69140440}"/>
    <dgm:cxn modelId="{00D6B861-C261-4FBA-B38D-8E1F79F312A4}" srcId="{164B65D5-9BCD-49A9-BA4D-462D3A00E3C3}" destId="{6AE6CB40-FEDE-408C-9601-8FE233385C33}" srcOrd="3" destOrd="0" parTransId="{F2DAD004-5C6B-44ED-B16A-F3C285D636E2}" sibTransId="{58496438-D7DC-42AA-9CD3-AECFF1B4E47F}"/>
    <dgm:cxn modelId="{B53B0F67-5AA1-4A60-B432-5F855C7243BF}" type="presOf" srcId="{A0BF87BB-C3B1-4384-A0A0-B6B600F3DB87}" destId="{CFF7980B-1AD3-48FF-B5F3-75142665CF23}" srcOrd="0" destOrd="0" presId="urn:microsoft.com/office/officeart/2005/8/layout/hChevron3"/>
    <dgm:cxn modelId="{6A326253-28E6-4C68-918E-BB83A5EB4DCF}" type="presOf" srcId="{090E4400-34CE-4D58-943D-B0F890A7F8B1}" destId="{71998EB4-1B0D-4097-BCA9-136A8BD029DB}" srcOrd="0" destOrd="0" presId="urn:microsoft.com/office/officeart/2005/8/layout/hChevron3"/>
    <dgm:cxn modelId="{D14A7773-F5B7-4277-BA3F-9AD1BD183C9A}" srcId="{164B65D5-9BCD-49A9-BA4D-462D3A00E3C3}" destId="{A0BF87BB-C3B1-4384-A0A0-B6B600F3DB87}" srcOrd="4" destOrd="0" parTransId="{B5AE4290-8F13-472E-930C-1FDE900783A2}" sibTransId="{3847AE60-E32D-40E3-AC75-D581B0B37B93}"/>
    <dgm:cxn modelId="{EACBC4B4-B8B7-49E3-B561-51EC74D138F7}" type="presOf" srcId="{164B65D5-9BCD-49A9-BA4D-462D3A00E3C3}" destId="{D316BE33-BB7C-46B4-97BE-3D0179ADCCAC}" srcOrd="0" destOrd="0" presId="urn:microsoft.com/office/officeart/2005/8/layout/hChevron3"/>
    <dgm:cxn modelId="{DA54C7BB-F107-4A84-BB07-A5EBDC5C6A91}" type="presOf" srcId="{6AE6CB40-FEDE-408C-9601-8FE233385C33}" destId="{2F51CE3D-94A9-403C-AD0B-C85A6C91D419}" srcOrd="0" destOrd="0" presId="urn:microsoft.com/office/officeart/2005/8/layout/hChevron3"/>
    <dgm:cxn modelId="{866ADFCE-9F02-44D7-8F0C-3C2964B43A35}" type="presOf" srcId="{F105E520-DC33-4FA1-B1C3-49EF829C98AF}" destId="{32C8BFE2-F5B2-4225-8B47-CE2F5F30B493}" srcOrd="0" destOrd="0" presId="urn:microsoft.com/office/officeart/2005/8/layout/hChevron3"/>
    <dgm:cxn modelId="{F55440D7-B5B5-4A55-87ED-D3F26D5082B5}" srcId="{164B65D5-9BCD-49A9-BA4D-462D3A00E3C3}" destId="{989734CB-AB64-44EB-8D9B-FF7ECE02313D}" srcOrd="0" destOrd="0" parTransId="{439DD3D5-DB94-4496-8DE0-D35EE74A8B77}" sibTransId="{C562FFAF-322F-4673-B1A6-1690FFCDC89A}"/>
    <dgm:cxn modelId="{FAD993D9-A66F-413F-A32D-7B7209E1DD1A}" srcId="{164B65D5-9BCD-49A9-BA4D-462D3A00E3C3}" destId="{090E4400-34CE-4D58-943D-B0F890A7F8B1}" srcOrd="2" destOrd="0" parTransId="{6DD536A0-0ED0-4A4D-A2F6-6B77D571D42C}" sibTransId="{745AC50B-5DE6-4298-9E83-DD5D6D628D4E}"/>
    <dgm:cxn modelId="{826A2DB5-A358-4775-A08E-59B52677E161}" type="presParOf" srcId="{D316BE33-BB7C-46B4-97BE-3D0179ADCCAC}" destId="{4A08C514-E919-4E2A-AB37-EC84680E8CCE}" srcOrd="0" destOrd="0" presId="urn:microsoft.com/office/officeart/2005/8/layout/hChevron3"/>
    <dgm:cxn modelId="{D620FE3C-E58F-479E-B022-0B8BEFFF5567}" type="presParOf" srcId="{D316BE33-BB7C-46B4-97BE-3D0179ADCCAC}" destId="{8B6F4ED9-0B77-4976-8AC7-760F5A427AEA}" srcOrd="1" destOrd="0" presId="urn:microsoft.com/office/officeart/2005/8/layout/hChevron3"/>
    <dgm:cxn modelId="{722E995C-1120-4CDE-B97C-1609471ACB3C}" type="presParOf" srcId="{D316BE33-BB7C-46B4-97BE-3D0179ADCCAC}" destId="{32C8BFE2-F5B2-4225-8B47-CE2F5F30B493}" srcOrd="2" destOrd="0" presId="urn:microsoft.com/office/officeart/2005/8/layout/hChevron3"/>
    <dgm:cxn modelId="{82270F36-5F0A-40BA-A9BA-D389A73E319F}" type="presParOf" srcId="{D316BE33-BB7C-46B4-97BE-3D0179ADCCAC}" destId="{8587F08C-3268-4BAF-8A26-6E5787C3D3B7}" srcOrd="3" destOrd="0" presId="urn:microsoft.com/office/officeart/2005/8/layout/hChevron3"/>
    <dgm:cxn modelId="{A3712C04-5C3A-42F7-9B11-FC13772B3CE6}" type="presParOf" srcId="{D316BE33-BB7C-46B4-97BE-3D0179ADCCAC}" destId="{71998EB4-1B0D-4097-BCA9-136A8BD029DB}" srcOrd="4" destOrd="0" presId="urn:microsoft.com/office/officeart/2005/8/layout/hChevron3"/>
    <dgm:cxn modelId="{F6469C91-D81B-4479-BF80-EF9D6F9951C0}" type="presParOf" srcId="{D316BE33-BB7C-46B4-97BE-3D0179ADCCAC}" destId="{C8BF3175-EBCE-48CD-8BFD-7B0D0D69C915}" srcOrd="5" destOrd="0" presId="urn:microsoft.com/office/officeart/2005/8/layout/hChevron3"/>
    <dgm:cxn modelId="{D2CD43F0-718E-40B2-B035-3838C885F44C}" type="presParOf" srcId="{D316BE33-BB7C-46B4-97BE-3D0179ADCCAC}" destId="{2F51CE3D-94A9-403C-AD0B-C85A6C91D419}" srcOrd="6" destOrd="0" presId="urn:microsoft.com/office/officeart/2005/8/layout/hChevron3"/>
    <dgm:cxn modelId="{B75EE3B2-BE1B-4101-A83C-454688ADAB5E}" type="presParOf" srcId="{D316BE33-BB7C-46B4-97BE-3D0179ADCCAC}" destId="{4B47C46F-4420-43B6-8FC2-8C6CE75FB701}" srcOrd="7" destOrd="0" presId="urn:microsoft.com/office/officeart/2005/8/layout/hChevron3"/>
    <dgm:cxn modelId="{91382D73-ADFB-4867-98D7-B07D0DA8D297}" type="presParOf" srcId="{D316BE33-BB7C-46B4-97BE-3D0179ADCCAC}" destId="{CFF7980B-1AD3-48FF-B5F3-75142665CF2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4B65D5-9BCD-49A9-BA4D-462D3A00E3C3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989734CB-AB64-44EB-8D9B-FF7ECE02313D}">
      <dgm:prSet phldrT="[文本]"/>
      <dgm:spPr/>
      <dgm:t>
        <a:bodyPr/>
        <a:lstStyle/>
        <a:p>
          <a:r>
            <a:rPr lang="zh-CN" altLang="en-US" dirty="0"/>
            <a:t>外力计算</a:t>
          </a:r>
        </a:p>
      </dgm:t>
    </dgm:pt>
    <dgm:pt modelId="{439DD3D5-DB94-4496-8DE0-D35EE74A8B77}" type="par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C562FFAF-322F-4673-B1A6-1690FFCDC89A}" type="sib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F105E520-DC33-4FA1-B1C3-49EF829C98AF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b="1" dirty="0">
              <a:solidFill>
                <a:schemeClr val="bg1"/>
              </a:solidFill>
            </a:rPr>
            <a:t>土压力</a:t>
          </a:r>
        </a:p>
      </dgm:t>
    </dgm:pt>
    <dgm:pt modelId="{6307B7F3-1898-4B21-9D9F-8B68B919521D}" type="parTrans" cxnId="{5D2DA62D-3C39-4453-81DA-0AEA2529CE31}">
      <dgm:prSet/>
      <dgm:spPr/>
      <dgm:t>
        <a:bodyPr/>
        <a:lstStyle/>
        <a:p>
          <a:endParaRPr lang="zh-CN" altLang="en-US"/>
        </a:p>
      </dgm:t>
    </dgm:pt>
    <dgm:pt modelId="{394B3415-3B12-430C-A474-249C69140440}" type="sibTrans" cxnId="{5D2DA62D-3C39-4453-81DA-0AEA2529CE31}">
      <dgm:prSet/>
      <dgm:spPr/>
      <dgm:t>
        <a:bodyPr/>
        <a:lstStyle/>
        <a:p>
          <a:endParaRPr lang="zh-CN" altLang="en-US"/>
        </a:p>
      </dgm:t>
    </dgm:pt>
    <dgm:pt modelId="{090E4400-34CE-4D58-943D-B0F890A7F8B1}">
      <dgm:prSet phldrT="[文本]"/>
      <dgm:spPr/>
      <dgm:t>
        <a:bodyPr/>
        <a:lstStyle/>
        <a:p>
          <a:r>
            <a:rPr lang="zh-CN" altLang="en-US" dirty="0"/>
            <a:t>重力</a:t>
          </a:r>
        </a:p>
      </dgm:t>
    </dgm:pt>
    <dgm:pt modelId="{6DD536A0-0ED0-4A4D-A2F6-6B77D571D42C}" type="parTrans" cxnId="{FAD993D9-A66F-413F-A32D-7B7209E1DD1A}">
      <dgm:prSet/>
      <dgm:spPr/>
      <dgm:t>
        <a:bodyPr/>
        <a:lstStyle/>
        <a:p>
          <a:endParaRPr lang="zh-CN" altLang="en-US"/>
        </a:p>
      </dgm:t>
    </dgm:pt>
    <dgm:pt modelId="{745AC50B-5DE6-4298-9E83-DD5D6D628D4E}" type="sibTrans" cxnId="{FAD993D9-A66F-413F-A32D-7B7209E1DD1A}">
      <dgm:prSet/>
      <dgm:spPr/>
      <dgm:t>
        <a:bodyPr/>
        <a:lstStyle/>
        <a:p>
          <a:endParaRPr lang="zh-CN" altLang="en-US"/>
        </a:p>
      </dgm:t>
    </dgm:pt>
    <dgm:pt modelId="{6AE6CB40-FEDE-408C-9601-8FE233385C33}">
      <dgm:prSet phldrT="[文本]"/>
      <dgm:spPr/>
      <dgm:t>
        <a:bodyPr/>
        <a:lstStyle/>
        <a:p>
          <a:r>
            <a:rPr lang="zh-CN" altLang="en-US" dirty="0"/>
            <a:t>列车荷载 </a:t>
          </a:r>
        </a:p>
      </dgm:t>
    </dgm:pt>
    <dgm:pt modelId="{F2DAD004-5C6B-44ED-B16A-F3C285D636E2}" type="parTrans" cxnId="{00D6B861-C261-4FBA-B38D-8E1F79F312A4}">
      <dgm:prSet/>
      <dgm:spPr/>
      <dgm:t>
        <a:bodyPr/>
        <a:lstStyle/>
        <a:p>
          <a:endParaRPr lang="zh-CN" altLang="en-US"/>
        </a:p>
      </dgm:t>
    </dgm:pt>
    <dgm:pt modelId="{58496438-D7DC-42AA-9CD3-AECFF1B4E47F}" type="sibTrans" cxnId="{00D6B861-C261-4FBA-B38D-8E1F79F312A4}">
      <dgm:prSet/>
      <dgm:spPr/>
      <dgm:t>
        <a:bodyPr/>
        <a:lstStyle/>
        <a:p>
          <a:endParaRPr lang="zh-CN" altLang="en-US"/>
        </a:p>
      </dgm:t>
    </dgm:pt>
    <dgm:pt modelId="{A0BF87BB-C3B1-4384-A0A0-B6B600F3DB87}">
      <dgm:prSet phldrT="[文本]"/>
      <dgm:spPr/>
      <dgm:t>
        <a:bodyPr/>
        <a:lstStyle/>
        <a:p>
          <a:r>
            <a:rPr lang="zh-CN" altLang="en-US" dirty="0"/>
            <a:t>地震力</a:t>
          </a:r>
        </a:p>
      </dgm:t>
    </dgm:pt>
    <dgm:pt modelId="{B5AE4290-8F13-472E-930C-1FDE900783A2}" type="parTrans" cxnId="{D14A7773-F5B7-4277-BA3F-9AD1BD183C9A}">
      <dgm:prSet/>
      <dgm:spPr/>
      <dgm:t>
        <a:bodyPr/>
        <a:lstStyle/>
        <a:p>
          <a:endParaRPr lang="zh-CN" altLang="en-US"/>
        </a:p>
      </dgm:t>
    </dgm:pt>
    <dgm:pt modelId="{3847AE60-E32D-40E3-AC75-D581B0B37B93}" type="sibTrans" cxnId="{D14A7773-F5B7-4277-BA3F-9AD1BD183C9A}">
      <dgm:prSet/>
      <dgm:spPr/>
      <dgm:t>
        <a:bodyPr/>
        <a:lstStyle/>
        <a:p>
          <a:endParaRPr lang="zh-CN" altLang="en-US"/>
        </a:p>
      </dgm:t>
    </dgm:pt>
    <dgm:pt modelId="{D316BE33-BB7C-46B4-97BE-3D0179ADCCAC}" type="pres">
      <dgm:prSet presAssocID="{164B65D5-9BCD-49A9-BA4D-462D3A00E3C3}" presName="Name0" presStyleCnt="0">
        <dgm:presLayoutVars>
          <dgm:dir/>
          <dgm:resizeHandles val="exact"/>
        </dgm:presLayoutVars>
      </dgm:prSet>
      <dgm:spPr/>
    </dgm:pt>
    <dgm:pt modelId="{4A08C514-E919-4E2A-AB37-EC84680E8CCE}" type="pres">
      <dgm:prSet presAssocID="{989734CB-AB64-44EB-8D9B-FF7ECE02313D}" presName="parTxOnly" presStyleLbl="node1" presStyleIdx="0" presStyleCnt="5">
        <dgm:presLayoutVars>
          <dgm:bulletEnabled val="1"/>
        </dgm:presLayoutVars>
      </dgm:prSet>
      <dgm:spPr/>
    </dgm:pt>
    <dgm:pt modelId="{8B6F4ED9-0B77-4976-8AC7-760F5A427AEA}" type="pres">
      <dgm:prSet presAssocID="{C562FFAF-322F-4673-B1A6-1690FFCDC89A}" presName="parSpace" presStyleCnt="0"/>
      <dgm:spPr/>
    </dgm:pt>
    <dgm:pt modelId="{32C8BFE2-F5B2-4225-8B47-CE2F5F30B493}" type="pres">
      <dgm:prSet presAssocID="{F105E520-DC33-4FA1-B1C3-49EF829C98AF}" presName="parTxOnly" presStyleLbl="node1" presStyleIdx="1" presStyleCnt="5" custScaleX="100001" custScaleY="82645">
        <dgm:presLayoutVars>
          <dgm:bulletEnabled val="1"/>
        </dgm:presLayoutVars>
      </dgm:prSet>
      <dgm:spPr/>
    </dgm:pt>
    <dgm:pt modelId="{8587F08C-3268-4BAF-8A26-6E5787C3D3B7}" type="pres">
      <dgm:prSet presAssocID="{394B3415-3B12-430C-A474-249C69140440}" presName="parSpace" presStyleCnt="0"/>
      <dgm:spPr/>
    </dgm:pt>
    <dgm:pt modelId="{71998EB4-1B0D-4097-BCA9-136A8BD029DB}" type="pres">
      <dgm:prSet presAssocID="{090E4400-34CE-4D58-943D-B0F890A7F8B1}" presName="parTxOnly" presStyleLbl="node1" presStyleIdx="2" presStyleCnt="5">
        <dgm:presLayoutVars>
          <dgm:bulletEnabled val="1"/>
        </dgm:presLayoutVars>
      </dgm:prSet>
      <dgm:spPr/>
    </dgm:pt>
    <dgm:pt modelId="{C8BF3175-EBCE-48CD-8BFD-7B0D0D69C915}" type="pres">
      <dgm:prSet presAssocID="{745AC50B-5DE6-4298-9E83-DD5D6D628D4E}" presName="parSpace" presStyleCnt="0"/>
      <dgm:spPr/>
    </dgm:pt>
    <dgm:pt modelId="{2F51CE3D-94A9-403C-AD0B-C85A6C91D419}" type="pres">
      <dgm:prSet presAssocID="{6AE6CB40-FEDE-408C-9601-8FE233385C33}" presName="parTxOnly" presStyleLbl="node1" presStyleIdx="3" presStyleCnt="5">
        <dgm:presLayoutVars>
          <dgm:bulletEnabled val="1"/>
        </dgm:presLayoutVars>
      </dgm:prSet>
      <dgm:spPr/>
    </dgm:pt>
    <dgm:pt modelId="{4B47C46F-4420-43B6-8FC2-8C6CE75FB701}" type="pres">
      <dgm:prSet presAssocID="{58496438-D7DC-42AA-9CD3-AECFF1B4E47F}" presName="parSpace" presStyleCnt="0"/>
      <dgm:spPr/>
    </dgm:pt>
    <dgm:pt modelId="{CFF7980B-1AD3-48FF-B5F3-75142665CF23}" type="pres">
      <dgm:prSet presAssocID="{A0BF87BB-C3B1-4384-A0A0-B6B600F3DB87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4D057E1B-5F0D-49F4-A4FB-6402561B8B89}" type="presOf" srcId="{989734CB-AB64-44EB-8D9B-FF7ECE02313D}" destId="{4A08C514-E919-4E2A-AB37-EC84680E8CCE}" srcOrd="0" destOrd="0" presId="urn:microsoft.com/office/officeart/2005/8/layout/hChevron3"/>
    <dgm:cxn modelId="{5D2DA62D-3C39-4453-81DA-0AEA2529CE31}" srcId="{164B65D5-9BCD-49A9-BA4D-462D3A00E3C3}" destId="{F105E520-DC33-4FA1-B1C3-49EF829C98AF}" srcOrd="1" destOrd="0" parTransId="{6307B7F3-1898-4B21-9D9F-8B68B919521D}" sibTransId="{394B3415-3B12-430C-A474-249C69140440}"/>
    <dgm:cxn modelId="{00D6B861-C261-4FBA-B38D-8E1F79F312A4}" srcId="{164B65D5-9BCD-49A9-BA4D-462D3A00E3C3}" destId="{6AE6CB40-FEDE-408C-9601-8FE233385C33}" srcOrd="3" destOrd="0" parTransId="{F2DAD004-5C6B-44ED-B16A-F3C285D636E2}" sibTransId="{58496438-D7DC-42AA-9CD3-AECFF1B4E47F}"/>
    <dgm:cxn modelId="{B53B0F67-5AA1-4A60-B432-5F855C7243BF}" type="presOf" srcId="{A0BF87BB-C3B1-4384-A0A0-B6B600F3DB87}" destId="{CFF7980B-1AD3-48FF-B5F3-75142665CF23}" srcOrd="0" destOrd="0" presId="urn:microsoft.com/office/officeart/2005/8/layout/hChevron3"/>
    <dgm:cxn modelId="{6A326253-28E6-4C68-918E-BB83A5EB4DCF}" type="presOf" srcId="{090E4400-34CE-4D58-943D-B0F890A7F8B1}" destId="{71998EB4-1B0D-4097-BCA9-136A8BD029DB}" srcOrd="0" destOrd="0" presId="urn:microsoft.com/office/officeart/2005/8/layout/hChevron3"/>
    <dgm:cxn modelId="{D14A7773-F5B7-4277-BA3F-9AD1BD183C9A}" srcId="{164B65D5-9BCD-49A9-BA4D-462D3A00E3C3}" destId="{A0BF87BB-C3B1-4384-A0A0-B6B600F3DB87}" srcOrd="4" destOrd="0" parTransId="{B5AE4290-8F13-472E-930C-1FDE900783A2}" sibTransId="{3847AE60-E32D-40E3-AC75-D581B0B37B93}"/>
    <dgm:cxn modelId="{EACBC4B4-B8B7-49E3-B561-51EC74D138F7}" type="presOf" srcId="{164B65D5-9BCD-49A9-BA4D-462D3A00E3C3}" destId="{D316BE33-BB7C-46B4-97BE-3D0179ADCCAC}" srcOrd="0" destOrd="0" presId="urn:microsoft.com/office/officeart/2005/8/layout/hChevron3"/>
    <dgm:cxn modelId="{DA54C7BB-F107-4A84-BB07-A5EBDC5C6A91}" type="presOf" srcId="{6AE6CB40-FEDE-408C-9601-8FE233385C33}" destId="{2F51CE3D-94A9-403C-AD0B-C85A6C91D419}" srcOrd="0" destOrd="0" presId="urn:microsoft.com/office/officeart/2005/8/layout/hChevron3"/>
    <dgm:cxn modelId="{866ADFCE-9F02-44D7-8F0C-3C2964B43A35}" type="presOf" srcId="{F105E520-DC33-4FA1-B1C3-49EF829C98AF}" destId="{32C8BFE2-F5B2-4225-8B47-CE2F5F30B493}" srcOrd="0" destOrd="0" presId="urn:microsoft.com/office/officeart/2005/8/layout/hChevron3"/>
    <dgm:cxn modelId="{F55440D7-B5B5-4A55-87ED-D3F26D5082B5}" srcId="{164B65D5-9BCD-49A9-BA4D-462D3A00E3C3}" destId="{989734CB-AB64-44EB-8D9B-FF7ECE02313D}" srcOrd="0" destOrd="0" parTransId="{439DD3D5-DB94-4496-8DE0-D35EE74A8B77}" sibTransId="{C562FFAF-322F-4673-B1A6-1690FFCDC89A}"/>
    <dgm:cxn modelId="{FAD993D9-A66F-413F-A32D-7B7209E1DD1A}" srcId="{164B65D5-9BCD-49A9-BA4D-462D3A00E3C3}" destId="{090E4400-34CE-4D58-943D-B0F890A7F8B1}" srcOrd="2" destOrd="0" parTransId="{6DD536A0-0ED0-4A4D-A2F6-6B77D571D42C}" sibTransId="{745AC50B-5DE6-4298-9E83-DD5D6D628D4E}"/>
    <dgm:cxn modelId="{826A2DB5-A358-4775-A08E-59B52677E161}" type="presParOf" srcId="{D316BE33-BB7C-46B4-97BE-3D0179ADCCAC}" destId="{4A08C514-E919-4E2A-AB37-EC84680E8CCE}" srcOrd="0" destOrd="0" presId="urn:microsoft.com/office/officeart/2005/8/layout/hChevron3"/>
    <dgm:cxn modelId="{D620FE3C-E58F-479E-B022-0B8BEFFF5567}" type="presParOf" srcId="{D316BE33-BB7C-46B4-97BE-3D0179ADCCAC}" destId="{8B6F4ED9-0B77-4976-8AC7-760F5A427AEA}" srcOrd="1" destOrd="0" presId="urn:microsoft.com/office/officeart/2005/8/layout/hChevron3"/>
    <dgm:cxn modelId="{722E995C-1120-4CDE-B97C-1609471ACB3C}" type="presParOf" srcId="{D316BE33-BB7C-46B4-97BE-3D0179ADCCAC}" destId="{32C8BFE2-F5B2-4225-8B47-CE2F5F30B493}" srcOrd="2" destOrd="0" presId="urn:microsoft.com/office/officeart/2005/8/layout/hChevron3"/>
    <dgm:cxn modelId="{82270F36-5F0A-40BA-A9BA-D389A73E319F}" type="presParOf" srcId="{D316BE33-BB7C-46B4-97BE-3D0179ADCCAC}" destId="{8587F08C-3268-4BAF-8A26-6E5787C3D3B7}" srcOrd="3" destOrd="0" presId="urn:microsoft.com/office/officeart/2005/8/layout/hChevron3"/>
    <dgm:cxn modelId="{A3712C04-5C3A-42F7-9B11-FC13772B3CE6}" type="presParOf" srcId="{D316BE33-BB7C-46B4-97BE-3D0179ADCCAC}" destId="{71998EB4-1B0D-4097-BCA9-136A8BD029DB}" srcOrd="4" destOrd="0" presId="urn:microsoft.com/office/officeart/2005/8/layout/hChevron3"/>
    <dgm:cxn modelId="{F6469C91-D81B-4479-BF80-EF9D6F9951C0}" type="presParOf" srcId="{D316BE33-BB7C-46B4-97BE-3D0179ADCCAC}" destId="{C8BF3175-EBCE-48CD-8BFD-7B0D0D69C915}" srcOrd="5" destOrd="0" presId="urn:microsoft.com/office/officeart/2005/8/layout/hChevron3"/>
    <dgm:cxn modelId="{D2CD43F0-718E-40B2-B035-3838C885F44C}" type="presParOf" srcId="{D316BE33-BB7C-46B4-97BE-3D0179ADCCAC}" destId="{2F51CE3D-94A9-403C-AD0B-C85A6C91D419}" srcOrd="6" destOrd="0" presId="urn:microsoft.com/office/officeart/2005/8/layout/hChevron3"/>
    <dgm:cxn modelId="{B75EE3B2-BE1B-4101-A83C-454688ADAB5E}" type="presParOf" srcId="{D316BE33-BB7C-46B4-97BE-3D0179ADCCAC}" destId="{4B47C46F-4420-43B6-8FC2-8C6CE75FB701}" srcOrd="7" destOrd="0" presId="urn:microsoft.com/office/officeart/2005/8/layout/hChevron3"/>
    <dgm:cxn modelId="{91382D73-ADFB-4867-98D7-B07D0DA8D297}" type="presParOf" srcId="{D316BE33-BB7C-46B4-97BE-3D0179ADCCAC}" destId="{CFF7980B-1AD3-48FF-B5F3-75142665CF2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4B65D5-9BCD-49A9-BA4D-462D3A00E3C3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989734CB-AB64-44EB-8D9B-FF7ECE02313D}">
      <dgm:prSet phldrT="[文本]"/>
      <dgm:spPr/>
      <dgm:t>
        <a:bodyPr/>
        <a:lstStyle/>
        <a:p>
          <a:r>
            <a:rPr lang="zh-CN" altLang="en-US" dirty="0"/>
            <a:t>外力计算</a:t>
          </a:r>
        </a:p>
      </dgm:t>
    </dgm:pt>
    <dgm:pt modelId="{439DD3D5-DB94-4496-8DE0-D35EE74A8B77}" type="par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C562FFAF-322F-4673-B1A6-1690FFCDC89A}" type="sib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F105E520-DC33-4FA1-B1C3-49EF829C98AF}">
      <dgm:prSet phldrT="[文本]"/>
      <dgm:spPr/>
      <dgm:t>
        <a:bodyPr/>
        <a:lstStyle/>
        <a:p>
          <a:r>
            <a:rPr lang="zh-CN" altLang="en-US" b="0" dirty="0"/>
            <a:t>土压力</a:t>
          </a:r>
        </a:p>
      </dgm:t>
    </dgm:pt>
    <dgm:pt modelId="{6307B7F3-1898-4B21-9D9F-8B68B919521D}" type="parTrans" cxnId="{5D2DA62D-3C39-4453-81DA-0AEA2529CE31}">
      <dgm:prSet/>
      <dgm:spPr/>
      <dgm:t>
        <a:bodyPr/>
        <a:lstStyle/>
        <a:p>
          <a:endParaRPr lang="zh-CN" altLang="en-US"/>
        </a:p>
      </dgm:t>
    </dgm:pt>
    <dgm:pt modelId="{394B3415-3B12-430C-A474-249C69140440}" type="sibTrans" cxnId="{5D2DA62D-3C39-4453-81DA-0AEA2529CE31}">
      <dgm:prSet/>
      <dgm:spPr/>
      <dgm:t>
        <a:bodyPr/>
        <a:lstStyle/>
        <a:p>
          <a:endParaRPr lang="zh-CN" altLang="en-US"/>
        </a:p>
      </dgm:t>
    </dgm:pt>
    <dgm:pt modelId="{090E4400-34CE-4D58-943D-B0F890A7F8B1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b="1" dirty="0">
              <a:solidFill>
                <a:schemeClr val="bg1"/>
              </a:solidFill>
            </a:rPr>
            <a:t>重力</a:t>
          </a:r>
        </a:p>
      </dgm:t>
    </dgm:pt>
    <dgm:pt modelId="{6DD536A0-0ED0-4A4D-A2F6-6B77D571D42C}" type="parTrans" cxnId="{FAD993D9-A66F-413F-A32D-7B7209E1DD1A}">
      <dgm:prSet/>
      <dgm:spPr/>
      <dgm:t>
        <a:bodyPr/>
        <a:lstStyle/>
        <a:p>
          <a:endParaRPr lang="zh-CN" altLang="en-US"/>
        </a:p>
      </dgm:t>
    </dgm:pt>
    <dgm:pt modelId="{745AC50B-5DE6-4298-9E83-DD5D6D628D4E}" type="sibTrans" cxnId="{FAD993D9-A66F-413F-A32D-7B7209E1DD1A}">
      <dgm:prSet/>
      <dgm:spPr/>
      <dgm:t>
        <a:bodyPr/>
        <a:lstStyle/>
        <a:p>
          <a:endParaRPr lang="zh-CN" altLang="en-US"/>
        </a:p>
      </dgm:t>
    </dgm:pt>
    <dgm:pt modelId="{6AE6CB40-FEDE-408C-9601-8FE233385C33}">
      <dgm:prSet phldrT="[文本]"/>
      <dgm:spPr/>
      <dgm:t>
        <a:bodyPr/>
        <a:lstStyle/>
        <a:p>
          <a:r>
            <a:rPr lang="zh-CN" altLang="en-US" dirty="0"/>
            <a:t>列车荷载 </a:t>
          </a:r>
        </a:p>
      </dgm:t>
    </dgm:pt>
    <dgm:pt modelId="{F2DAD004-5C6B-44ED-B16A-F3C285D636E2}" type="parTrans" cxnId="{00D6B861-C261-4FBA-B38D-8E1F79F312A4}">
      <dgm:prSet/>
      <dgm:spPr/>
      <dgm:t>
        <a:bodyPr/>
        <a:lstStyle/>
        <a:p>
          <a:endParaRPr lang="zh-CN" altLang="en-US"/>
        </a:p>
      </dgm:t>
    </dgm:pt>
    <dgm:pt modelId="{58496438-D7DC-42AA-9CD3-AECFF1B4E47F}" type="sibTrans" cxnId="{00D6B861-C261-4FBA-B38D-8E1F79F312A4}">
      <dgm:prSet/>
      <dgm:spPr/>
      <dgm:t>
        <a:bodyPr/>
        <a:lstStyle/>
        <a:p>
          <a:endParaRPr lang="zh-CN" altLang="en-US"/>
        </a:p>
      </dgm:t>
    </dgm:pt>
    <dgm:pt modelId="{A0BF87BB-C3B1-4384-A0A0-B6B600F3DB87}">
      <dgm:prSet phldrT="[文本]"/>
      <dgm:spPr/>
      <dgm:t>
        <a:bodyPr/>
        <a:lstStyle/>
        <a:p>
          <a:r>
            <a:rPr lang="zh-CN" altLang="en-US" dirty="0"/>
            <a:t>地震力</a:t>
          </a:r>
        </a:p>
      </dgm:t>
    </dgm:pt>
    <dgm:pt modelId="{B5AE4290-8F13-472E-930C-1FDE900783A2}" type="parTrans" cxnId="{D14A7773-F5B7-4277-BA3F-9AD1BD183C9A}">
      <dgm:prSet/>
      <dgm:spPr/>
      <dgm:t>
        <a:bodyPr/>
        <a:lstStyle/>
        <a:p>
          <a:endParaRPr lang="zh-CN" altLang="en-US"/>
        </a:p>
      </dgm:t>
    </dgm:pt>
    <dgm:pt modelId="{3847AE60-E32D-40E3-AC75-D581B0B37B93}" type="sibTrans" cxnId="{D14A7773-F5B7-4277-BA3F-9AD1BD183C9A}">
      <dgm:prSet/>
      <dgm:spPr/>
      <dgm:t>
        <a:bodyPr/>
        <a:lstStyle/>
        <a:p>
          <a:endParaRPr lang="zh-CN" altLang="en-US"/>
        </a:p>
      </dgm:t>
    </dgm:pt>
    <dgm:pt modelId="{D316BE33-BB7C-46B4-97BE-3D0179ADCCAC}" type="pres">
      <dgm:prSet presAssocID="{164B65D5-9BCD-49A9-BA4D-462D3A00E3C3}" presName="Name0" presStyleCnt="0">
        <dgm:presLayoutVars>
          <dgm:dir/>
          <dgm:resizeHandles val="exact"/>
        </dgm:presLayoutVars>
      </dgm:prSet>
      <dgm:spPr/>
    </dgm:pt>
    <dgm:pt modelId="{4A08C514-E919-4E2A-AB37-EC84680E8CCE}" type="pres">
      <dgm:prSet presAssocID="{989734CB-AB64-44EB-8D9B-FF7ECE02313D}" presName="parTxOnly" presStyleLbl="node1" presStyleIdx="0" presStyleCnt="5">
        <dgm:presLayoutVars>
          <dgm:bulletEnabled val="1"/>
        </dgm:presLayoutVars>
      </dgm:prSet>
      <dgm:spPr/>
    </dgm:pt>
    <dgm:pt modelId="{8B6F4ED9-0B77-4976-8AC7-760F5A427AEA}" type="pres">
      <dgm:prSet presAssocID="{C562FFAF-322F-4673-B1A6-1690FFCDC89A}" presName="parSpace" presStyleCnt="0"/>
      <dgm:spPr/>
    </dgm:pt>
    <dgm:pt modelId="{32C8BFE2-F5B2-4225-8B47-CE2F5F30B493}" type="pres">
      <dgm:prSet presAssocID="{F105E520-DC33-4FA1-B1C3-49EF829C98AF}" presName="parTxOnly" presStyleLbl="node1" presStyleIdx="1" presStyleCnt="5" custScaleX="100001" custScaleY="82645">
        <dgm:presLayoutVars>
          <dgm:bulletEnabled val="1"/>
        </dgm:presLayoutVars>
      </dgm:prSet>
      <dgm:spPr/>
    </dgm:pt>
    <dgm:pt modelId="{8587F08C-3268-4BAF-8A26-6E5787C3D3B7}" type="pres">
      <dgm:prSet presAssocID="{394B3415-3B12-430C-A474-249C69140440}" presName="parSpace" presStyleCnt="0"/>
      <dgm:spPr/>
    </dgm:pt>
    <dgm:pt modelId="{71998EB4-1B0D-4097-BCA9-136A8BD029DB}" type="pres">
      <dgm:prSet presAssocID="{090E4400-34CE-4D58-943D-B0F890A7F8B1}" presName="parTxOnly" presStyleLbl="node1" presStyleIdx="2" presStyleCnt="5">
        <dgm:presLayoutVars>
          <dgm:bulletEnabled val="1"/>
        </dgm:presLayoutVars>
      </dgm:prSet>
      <dgm:spPr/>
    </dgm:pt>
    <dgm:pt modelId="{C8BF3175-EBCE-48CD-8BFD-7B0D0D69C915}" type="pres">
      <dgm:prSet presAssocID="{745AC50B-5DE6-4298-9E83-DD5D6D628D4E}" presName="parSpace" presStyleCnt="0"/>
      <dgm:spPr/>
    </dgm:pt>
    <dgm:pt modelId="{2F51CE3D-94A9-403C-AD0B-C85A6C91D419}" type="pres">
      <dgm:prSet presAssocID="{6AE6CB40-FEDE-408C-9601-8FE233385C33}" presName="parTxOnly" presStyleLbl="node1" presStyleIdx="3" presStyleCnt="5">
        <dgm:presLayoutVars>
          <dgm:bulletEnabled val="1"/>
        </dgm:presLayoutVars>
      </dgm:prSet>
      <dgm:spPr/>
    </dgm:pt>
    <dgm:pt modelId="{4B47C46F-4420-43B6-8FC2-8C6CE75FB701}" type="pres">
      <dgm:prSet presAssocID="{58496438-D7DC-42AA-9CD3-AECFF1B4E47F}" presName="parSpace" presStyleCnt="0"/>
      <dgm:spPr/>
    </dgm:pt>
    <dgm:pt modelId="{CFF7980B-1AD3-48FF-B5F3-75142665CF23}" type="pres">
      <dgm:prSet presAssocID="{A0BF87BB-C3B1-4384-A0A0-B6B600F3DB87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4D057E1B-5F0D-49F4-A4FB-6402561B8B89}" type="presOf" srcId="{989734CB-AB64-44EB-8D9B-FF7ECE02313D}" destId="{4A08C514-E919-4E2A-AB37-EC84680E8CCE}" srcOrd="0" destOrd="0" presId="urn:microsoft.com/office/officeart/2005/8/layout/hChevron3"/>
    <dgm:cxn modelId="{5D2DA62D-3C39-4453-81DA-0AEA2529CE31}" srcId="{164B65D5-9BCD-49A9-BA4D-462D3A00E3C3}" destId="{F105E520-DC33-4FA1-B1C3-49EF829C98AF}" srcOrd="1" destOrd="0" parTransId="{6307B7F3-1898-4B21-9D9F-8B68B919521D}" sibTransId="{394B3415-3B12-430C-A474-249C69140440}"/>
    <dgm:cxn modelId="{00D6B861-C261-4FBA-B38D-8E1F79F312A4}" srcId="{164B65D5-9BCD-49A9-BA4D-462D3A00E3C3}" destId="{6AE6CB40-FEDE-408C-9601-8FE233385C33}" srcOrd="3" destOrd="0" parTransId="{F2DAD004-5C6B-44ED-B16A-F3C285D636E2}" sibTransId="{58496438-D7DC-42AA-9CD3-AECFF1B4E47F}"/>
    <dgm:cxn modelId="{B53B0F67-5AA1-4A60-B432-5F855C7243BF}" type="presOf" srcId="{A0BF87BB-C3B1-4384-A0A0-B6B600F3DB87}" destId="{CFF7980B-1AD3-48FF-B5F3-75142665CF23}" srcOrd="0" destOrd="0" presId="urn:microsoft.com/office/officeart/2005/8/layout/hChevron3"/>
    <dgm:cxn modelId="{6A326253-28E6-4C68-918E-BB83A5EB4DCF}" type="presOf" srcId="{090E4400-34CE-4D58-943D-B0F890A7F8B1}" destId="{71998EB4-1B0D-4097-BCA9-136A8BD029DB}" srcOrd="0" destOrd="0" presId="urn:microsoft.com/office/officeart/2005/8/layout/hChevron3"/>
    <dgm:cxn modelId="{D14A7773-F5B7-4277-BA3F-9AD1BD183C9A}" srcId="{164B65D5-9BCD-49A9-BA4D-462D3A00E3C3}" destId="{A0BF87BB-C3B1-4384-A0A0-B6B600F3DB87}" srcOrd="4" destOrd="0" parTransId="{B5AE4290-8F13-472E-930C-1FDE900783A2}" sibTransId="{3847AE60-E32D-40E3-AC75-D581B0B37B93}"/>
    <dgm:cxn modelId="{EACBC4B4-B8B7-49E3-B561-51EC74D138F7}" type="presOf" srcId="{164B65D5-9BCD-49A9-BA4D-462D3A00E3C3}" destId="{D316BE33-BB7C-46B4-97BE-3D0179ADCCAC}" srcOrd="0" destOrd="0" presId="urn:microsoft.com/office/officeart/2005/8/layout/hChevron3"/>
    <dgm:cxn modelId="{DA54C7BB-F107-4A84-BB07-A5EBDC5C6A91}" type="presOf" srcId="{6AE6CB40-FEDE-408C-9601-8FE233385C33}" destId="{2F51CE3D-94A9-403C-AD0B-C85A6C91D419}" srcOrd="0" destOrd="0" presId="urn:microsoft.com/office/officeart/2005/8/layout/hChevron3"/>
    <dgm:cxn modelId="{866ADFCE-9F02-44D7-8F0C-3C2964B43A35}" type="presOf" srcId="{F105E520-DC33-4FA1-B1C3-49EF829C98AF}" destId="{32C8BFE2-F5B2-4225-8B47-CE2F5F30B493}" srcOrd="0" destOrd="0" presId="urn:microsoft.com/office/officeart/2005/8/layout/hChevron3"/>
    <dgm:cxn modelId="{F55440D7-B5B5-4A55-87ED-D3F26D5082B5}" srcId="{164B65D5-9BCD-49A9-BA4D-462D3A00E3C3}" destId="{989734CB-AB64-44EB-8D9B-FF7ECE02313D}" srcOrd="0" destOrd="0" parTransId="{439DD3D5-DB94-4496-8DE0-D35EE74A8B77}" sibTransId="{C562FFAF-322F-4673-B1A6-1690FFCDC89A}"/>
    <dgm:cxn modelId="{FAD993D9-A66F-413F-A32D-7B7209E1DD1A}" srcId="{164B65D5-9BCD-49A9-BA4D-462D3A00E3C3}" destId="{090E4400-34CE-4D58-943D-B0F890A7F8B1}" srcOrd="2" destOrd="0" parTransId="{6DD536A0-0ED0-4A4D-A2F6-6B77D571D42C}" sibTransId="{745AC50B-5DE6-4298-9E83-DD5D6D628D4E}"/>
    <dgm:cxn modelId="{826A2DB5-A358-4775-A08E-59B52677E161}" type="presParOf" srcId="{D316BE33-BB7C-46B4-97BE-3D0179ADCCAC}" destId="{4A08C514-E919-4E2A-AB37-EC84680E8CCE}" srcOrd="0" destOrd="0" presId="urn:microsoft.com/office/officeart/2005/8/layout/hChevron3"/>
    <dgm:cxn modelId="{D620FE3C-E58F-479E-B022-0B8BEFFF5567}" type="presParOf" srcId="{D316BE33-BB7C-46B4-97BE-3D0179ADCCAC}" destId="{8B6F4ED9-0B77-4976-8AC7-760F5A427AEA}" srcOrd="1" destOrd="0" presId="urn:microsoft.com/office/officeart/2005/8/layout/hChevron3"/>
    <dgm:cxn modelId="{722E995C-1120-4CDE-B97C-1609471ACB3C}" type="presParOf" srcId="{D316BE33-BB7C-46B4-97BE-3D0179ADCCAC}" destId="{32C8BFE2-F5B2-4225-8B47-CE2F5F30B493}" srcOrd="2" destOrd="0" presId="urn:microsoft.com/office/officeart/2005/8/layout/hChevron3"/>
    <dgm:cxn modelId="{82270F36-5F0A-40BA-A9BA-D389A73E319F}" type="presParOf" srcId="{D316BE33-BB7C-46B4-97BE-3D0179ADCCAC}" destId="{8587F08C-3268-4BAF-8A26-6E5787C3D3B7}" srcOrd="3" destOrd="0" presId="urn:microsoft.com/office/officeart/2005/8/layout/hChevron3"/>
    <dgm:cxn modelId="{A3712C04-5C3A-42F7-9B11-FC13772B3CE6}" type="presParOf" srcId="{D316BE33-BB7C-46B4-97BE-3D0179ADCCAC}" destId="{71998EB4-1B0D-4097-BCA9-136A8BD029DB}" srcOrd="4" destOrd="0" presId="urn:microsoft.com/office/officeart/2005/8/layout/hChevron3"/>
    <dgm:cxn modelId="{F6469C91-D81B-4479-BF80-EF9D6F9951C0}" type="presParOf" srcId="{D316BE33-BB7C-46B4-97BE-3D0179ADCCAC}" destId="{C8BF3175-EBCE-48CD-8BFD-7B0D0D69C915}" srcOrd="5" destOrd="0" presId="urn:microsoft.com/office/officeart/2005/8/layout/hChevron3"/>
    <dgm:cxn modelId="{D2CD43F0-718E-40B2-B035-3838C885F44C}" type="presParOf" srcId="{D316BE33-BB7C-46B4-97BE-3D0179ADCCAC}" destId="{2F51CE3D-94A9-403C-AD0B-C85A6C91D419}" srcOrd="6" destOrd="0" presId="urn:microsoft.com/office/officeart/2005/8/layout/hChevron3"/>
    <dgm:cxn modelId="{B75EE3B2-BE1B-4101-A83C-454688ADAB5E}" type="presParOf" srcId="{D316BE33-BB7C-46B4-97BE-3D0179ADCCAC}" destId="{4B47C46F-4420-43B6-8FC2-8C6CE75FB701}" srcOrd="7" destOrd="0" presId="urn:microsoft.com/office/officeart/2005/8/layout/hChevron3"/>
    <dgm:cxn modelId="{91382D73-ADFB-4867-98D7-B07D0DA8D297}" type="presParOf" srcId="{D316BE33-BB7C-46B4-97BE-3D0179ADCCAC}" destId="{CFF7980B-1AD3-48FF-B5F3-75142665CF2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4B65D5-9BCD-49A9-BA4D-462D3A00E3C3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989734CB-AB64-44EB-8D9B-FF7ECE02313D}">
      <dgm:prSet phldrT="[文本]"/>
      <dgm:spPr/>
      <dgm:t>
        <a:bodyPr/>
        <a:lstStyle/>
        <a:p>
          <a:r>
            <a:rPr lang="zh-CN" altLang="en-US" dirty="0"/>
            <a:t>外力计算</a:t>
          </a:r>
        </a:p>
      </dgm:t>
    </dgm:pt>
    <dgm:pt modelId="{439DD3D5-DB94-4496-8DE0-D35EE74A8B77}" type="par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C562FFAF-322F-4673-B1A6-1690FFCDC89A}" type="sib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F105E520-DC33-4FA1-B1C3-49EF829C98AF}">
      <dgm:prSet phldrT="[文本]"/>
      <dgm:spPr/>
      <dgm:t>
        <a:bodyPr/>
        <a:lstStyle/>
        <a:p>
          <a:r>
            <a:rPr lang="zh-CN" altLang="en-US" b="0" dirty="0"/>
            <a:t>土压力</a:t>
          </a:r>
        </a:p>
      </dgm:t>
    </dgm:pt>
    <dgm:pt modelId="{6307B7F3-1898-4B21-9D9F-8B68B919521D}" type="parTrans" cxnId="{5D2DA62D-3C39-4453-81DA-0AEA2529CE31}">
      <dgm:prSet/>
      <dgm:spPr/>
      <dgm:t>
        <a:bodyPr/>
        <a:lstStyle/>
        <a:p>
          <a:endParaRPr lang="zh-CN" altLang="en-US"/>
        </a:p>
      </dgm:t>
    </dgm:pt>
    <dgm:pt modelId="{394B3415-3B12-430C-A474-249C69140440}" type="sibTrans" cxnId="{5D2DA62D-3C39-4453-81DA-0AEA2529CE31}">
      <dgm:prSet/>
      <dgm:spPr/>
      <dgm:t>
        <a:bodyPr/>
        <a:lstStyle/>
        <a:p>
          <a:endParaRPr lang="zh-CN" altLang="en-US"/>
        </a:p>
      </dgm:t>
    </dgm:pt>
    <dgm:pt modelId="{090E4400-34CE-4D58-943D-B0F890A7F8B1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b="1" dirty="0">
              <a:solidFill>
                <a:schemeClr val="bg1"/>
              </a:solidFill>
            </a:rPr>
            <a:t>列车荷载</a:t>
          </a:r>
        </a:p>
      </dgm:t>
    </dgm:pt>
    <dgm:pt modelId="{6DD536A0-0ED0-4A4D-A2F6-6B77D571D42C}" type="parTrans" cxnId="{FAD993D9-A66F-413F-A32D-7B7209E1DD1A}">
      <dgm:prSet/>
      <dgm:spPr/>
      <dgm:t>
        <a:bodyPr/>
        <a:lstStyle/>
        <a:p>
          <a:endParaRPr lang="zh-CN" altLang="en-US"/>
        </a:p>
      </dgm:t>
    </dgm:pt>
    <dgm:pt modelId="{745AC50B-5DE6-4298-9E83-DD5D6D628D4E}" type="sibTrans" cxnId="{FAD993D9-A66F-413F-A32D-7B7209E1DD1A}">
      <dgm:prSet/>
      <dgm:spPr/>
      <dgm:t>
        <a:bodyPr/>
        <a:lstStyle/>
        <a:p>
          <a:endParaRPr lang="zh-CN" altLang="en-US"/>
        </a:p>
      </dgm:t>
    </dgm:pt>
    <dgm:pt modelId="{6AE6CB40-FEDE-408C-9601-8FE233385C33}">
      <dgm:prSet phldrT="[文本]"/>
      <dgm:spPr/>
      <dgm:t>
        <a:bodyPr/>
        <a:lstStyle/>
        <a:p>
          <a:r>
            <a:rPr lang="zh-CN" altLang="en-US" dirty="0"/>
            <a:t>重力</a:t>
          </a:r>
        </a:p>
      </dgm:t>
    </dgm:pt>
    <dgm:pt modelId="{F2DAD004-5C6B-44ED-B16A-F3C285D636E2}" type="parTrans" cxnId="{00D6B861-C261-4FBA-B38D-8E1F79F312A4}">
      <dgm:prSet/>
      <dgm:spPr/>
      <dgm:t>
        <a:bodyPr/>
        <a:lstStyle/>
        <a:p>
          <a:endParaRPr lang="zh-CN" altLang="en-US"/>
        </a:p>
      </dgm:t>
    </dgm:pt>
    <dgm:pt modelId="{58496438-D7DC-42AA-9CD3-AECFF1B4E47F}" type="sibTrans" cxnId="{00D6B861-C261-4FBA-B38D-8E1F79F312A4}">
      <dgm:prSet/>
      <dgm:spPr/>
      <dgm:t>
        <a:bodyPr/>
        <a:lstStyle/>
        <a:p>
          <a:endParaRPr lang="zh-CN" altLang="en-US"/>
        </a:p>
      </dgm:t>
    </dgm:pt>
    <dgm:pt modelId="{A0BF87BB-C3B1-4384-A0A0-B6B600F3DB87}">
      <dgm:prSet phldrT="[文本]"/>
      <dgm:spPr/>
      <dgm:t>
        <a:bodyPr/>
        <a:lstStyle/>
        <a:p>
          <a:r>
            <a:rPr lang="zh-CN" altLang="en-US" dirty="0"/>
            <a:t>地震力</a:t>
          </a:r>
        </a:p>
      </dgm:t>
    </dgm:pt>
    <dgm:pt modelId="{B5AE4290-8F13-472E-930C-1FDE900783A2}" type="parTrans" cxnId="{D14A7773-F5B7-4277-BA3F-9AD1BD183C9A}">
      <dgm:prSet/>
      <dgm:spPr/>
      <dgm:t>
        <a:bodyPr/>
        <a:lstStyle/>
        <a:p>
          <a:endParaRPr lang="zh-CN" altLang="en-US"/>
        </a:p>
      </dgm:t>
    </dgm:pt>
    <dgm:pt modelId="{3847AE60-E32D-40E3-AC75-D581B0B37B93}" type="sibTrans" cxnId="{D14A7773-F5B7-4277-BA3F-9AD1BD183C9A}">
      <dgm:prSet/>
      <dgm:spPr/>
      <dgm:t>
        <a:bodyPr/>
        <a:lstStyle/>
        <a:p>
          <a:endParaRPr lang="zh-CN" altLang="en-US"/>
        </a:p>
      </dgm:t>
    </dgm:pt>
    <dgm:pt modelId="{D316BE33-BB7C-46B4-97BE-3D0179ADCCAC}" type="pres">
      <dgm:prSet presAssocID="{164B65D5-9BCD-49A9-BA4D-462D3A00E3C3}" presName="Name0" presStyleCnt="0">
        <dgm:presLayoutVars>
          <dgm:dir/>
          <dgm:resizeHandles val="exact"/>
        </dgm:presLayoutVars>
      </dgm:prSet>
      <dgm:spPr/>
    </dgm:pt>
    <dgm:pt modelId="{4A08C514-E919-4E2A-AB37-EC84680E8CCE}" type="pres">
      <dgm:prSet presAssocID="{989734CB-AB64-44EB-8D9B-FF7ECE02313D}" presName="parTxOnly" presStyleLbl="node1" presStyleIdx="0" presStyleCnt="5">
        <dgm:presLayoutVars>
          <dgm:bulletEnabled val="1"/>
        </dgm:presLayoutVars>
      </dgm:prSet>
      <dgm:spPr/>
    </dgm:pt>
    <dgm:pt modelId="{8B6F4ED9-0B77-4976-8AC7-760F5A427AEA}" type="pres">
      <dgm:prSet presAssocID="{C562FFAF-322F-4673-B1A6-1690FFCDC89A}" presName="parSpace" presStyleCnt="0"/>
      <dgm:spPr/>
    </dgm:pt>
    <dgm:pt modelId="{32C8BFE2-F5B2-4225-8B47-CE2F5F30B493}" type="pres">
      <dgm:prSet presAssocID="{F105E520-DC33-4FA1-B1C3-49EF829C98AF}" presName="parTxOnly" presStyleLbl="node1" presStyleIdx="1" presStyleCnt="5" custScaleX="100001" custScaleY="82645">
        <dgm:presLayoutVars>
          <dgm:bulletEnabled val="1"/>
        </dgm:presLayoutVars>
      </dgm:prSet>
      <dgm:spPr/>
    </dgm:pt>
    <dgm:pt modelId="{8587F08C-3268-4BAF-8A26-6E5787C3D3B7}" type="pres">
      <dgm:prSet presAssocID="{394B3415-3B12-430C-A474-249C69140440}" presName="parSpace" presStyleCnt="0"/>
      <dgm:spPr/>
    </dgm:pt>
    <dgm:pt modelId="{71998EB4-1B0D-4097-BCA9-136A8BD029DB}" type="pres">
      <dgm:prSet presAssocID="{090E4400-34CE-4D58-943D-B0F890A7F8B1}" presName="parTxOnly" presStyleLbl="node1" presStyleIdx="2" presStyleCnt="5" custScaleX="107903" custLinFactX="73068" custLinFactNeighborX="100000" custLinFactNeighborY="-4975">
        <dgm:presLayoutVars>
          <dgm:bulletEnabled val="1"/>
        </dgm:presLayoutVars>
      </dgm:prSet>
      <dgm:spPr/>
    </dgm:pt>
    <dgm:pt modelId="{C8BF3175-EBCE-48CD-8BFD-7B0D0D69C915}" type="pres">
      <dgm:prSet presAssocID="{745AC50B-5DE6-4298-9E83-DD5D6D628D4E}" presName="parSpace" presStyleCnt="0"/>
      <dgm:spPr/>
    </dgm:pt>
    <dgm:pt modelId="{2F51CE3D-94A9-403C-AD0B-C85A6C91D419}" type="pres">
      <dgm:prSet presAssocID="{6AE6CB40-FEDE-408C-9601-8FE233385C33}" presName="parTxOnly" presStyleLbl="node1" presStyleIdx="3" presStyleCnt="5" custLinFactX="-61098" custLinFactNeighborX="-100000" custLinFactNeighborY="7967">
        <dgm:presLayoutVars>
          <dgm:bulletEnabled val="1"/>
        </dgm:presLayoutVars>
      </dgm:prSet>
      <dgm:spPr/>
    </dgm:pt>
    <dgm:pt modelId="{4B47C46F-4420-43B6-8FC2-8C6CE75FB701}" type="pres">
      <dgm:prSet presAssocID="{58496438-D7DC-42AA-9CD3-AECFF1B4E47F}" presName="parSpace" presStyleCnt="0"/>
      <dgm:spPr/>
    </dgm:pt>
    <dgm:pt modelId="{CFF7980B-1AD3-48FF-B5F3-75142665CF23}" type="pres">
      <dgm:prSet presAssocID="{A0BF87BB-C3B1-4384-A0A0-B6B600F3DB87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4D057E1B-5F0D-49F4-A4FB-6402561B8B89}" type="presOf" srcId="{989734CB-AB64-44EB-8D9B-FF7ECE02313D}" destId="{4A08C514-E919-4E2A-AB37-EC84680E8CCE}" srcOrd="0" destOrd="0" presId="urn:microsoft.com/office/officeart/2005/8/layout/hChevron3"/>
    <dgm:cxn modelId="{5D2DA62D-3C39-4453-81DA-0AEA2529CE31}" srcId="{164B65D5-9BCD-49A9-BA4D-462D3A00E3C3}" destId="{F105E520-DC33-4FA1-B1C3-49EF829C98AF}" srcOrd="1" destOrd="0" parTransId="{6307B7F3-1898-4B21-9D9F-8B68B919521D}" sibTransId="{394B3415-3B12-430C-A474-249C69140440}"/>
    <dgm:cxn modelId="{00D6B861-C261-4FBA-B38D-8E1F79F312A4}" srcId="{164B65D5-9BCD-49A9-BA4D-462D3A00E3C3}" destId="{6AE6CB40-FEDE-408C-9601-8FE233385C33}" srcOrd="3" destOrd="0" parTransId="{F2DAD004-5C6B-44ED-B16A-F3C285D636E2}" sibTransId="{58496438-D7DC-42AA-9CD3-AECFF1B4E47F}"/>
    <dgm:cxn modelId="{B53B0F67-5AA1-4A60-B432-5F855C7243BF}" type="presOf" srcId="{A0BF87BB-C3B1-4384-A0A0-B6B600F3DB87}" destId="{CFF7980B-1AD3-48FF-B5F3-75142665CF23}" srcOrd="0" destOrd="0" presId="urn:microsoft.com/office/officeart/2005/8/layout/hChevron3"/>
    <dgm:cxn modelId="{6A326253-28E6-4C68-918E-BB83A5EB4DCF}" type="presOf" srcId="{090E4400-34CE-4D58-943D-B0F890A7F8B1}" destId="{71998EB4-1B0D-4097-BCA9-136A8BD029DB}" srcOrd="0" destOrd="0" presId="urn:microsoft.com/office/officeart/2005/8/layout/hChevron3"/>
    <dgm:cxn modelId="{D14A7773-F5B7-4277-BA3F-9AD1BD183C9A}" srcId="{164B65D5-9BCD-49A9-BA4D-462D3A00E3C3}" destId="{A0BF87BB-C3B1-4384-A0A0-B6B600F3DB87}" srcOrd="4" destOrd="0" parTransId="{B5AE4290-8F13-472E-930C-1FDE900783A2}" sibTransId="{3847AE60-E32D-40E3-AC75-D581B0B37B93}"/>
    <dgm:cxn modelId="{EACBC4B4-B8B7-49E3-B561-51EC74D138F7}" type="presOf" srcId="{164B65D5-9BCD-49A9-BA4D-462D3A00E3C3}" destId="{D316BE33-BB7C-46B4-97BE-3D0179ADCCAC}" srcOrd="0" destOrd="0" presId="urn:microsoft.com/office/officeart/2005/8/layout/hChevron3"/>
    <dgm:cxn modelId="{DA54C7BB-F107-4A84-BB07-A5EBDC5C6A91}" type="presOf" srcId="{6AE6CB40-FEDE-408C-9601-8FE233385C33}" destId="{2F51CE3D-94A9-403C-AD0B-C85A6C91D419}" srcOrd="0" destOrd="0" presId="urn:microsoft.com/office/officeart/2005/8/layout/hChevron3"/>
    <dgm:cxn modelId="{866ADFCE-9F02-44D7-8F0C-3C2964B43A35}" type="presOf" srcId="{F105E520-DC33-4FA1-B1C3-49EF829C98AF}" destId="{32C8BFE2-F5B2-4225-8B47-CE2F5F30B493}" srcOrd="0" destOrd="0" presId="urn:microsoft.com/office/officeart/2005/8/layout/hChevron3"/>
    <dgm:cxn modelId="{F55440D7-B5B5-4A55-87ED-D3F26D5082B5}" srcId="{164B65D5-9BCD-49A9-BA4D-462D3A00E3C3}" destId="{989734CB-AB64-44EB-8D9B-FF7ECE02313D}" srcOrd="0" destOrd="0" parTransId="{439DD3D5-DB94-4496-8DE0-D35EE74A8B77}" sibTransId="{C562FFAF-322F-4673-B1A6-1690FFCDC89A}"/>
    <dgm:cxn modelId="{FAD993D9-A66F-413F-A32D-7B7209E1DD1A}" srcId="{164B65D5-9BCD-49A9-BA4D-462D3A00E3C3}" destId="{090E4400-34CE-4D58-943D-B0F890A7F8B1}" srcOrd="2" destOrd="0" parTransId="{6DD536A0-0ED0-4A4D-A2F6-6B77D571D42C}" sibTransId="{745AC50B-5DE6-4298-9E83-DD5D6D628D4E}"/>
    <dgm:cxn modelId="{826A2DB5-A358-4775-A08E-59B52677E161}" type="presParOf" srcId="{D316BE33-BB7C-46B4-97BE-3D0179ADCCAC}" destId="{4A08C514-E919-4E2A-AB37-EC84680E8CCE}" srcOrd="0" destOrd="0" presId="urn:microsoft.com/office/officeart/2005/8/layout/hChevron3"/>
    <dgm:cxn modelId="{D620FE3C-E58F-479E-B022-0B8BEFFF5567}" type="presParOf" srcId="{D316BE33-BB7C-46B4-97BE-3D0179ADCCAC}" destId="{8B6F4ED9-0B77-4976-8AC7-760F5A427AEA}" srcOrd="1" destOrd="0" presId="urn:microsoft.com/office/officeart/2005/8/layout/hChevron3"/>
    <dgm:cxn modelId="{722E995C-1120-4CDE-B97C-1609471ACB3C}" type="presParOf" srcId="{D316BE33-BB7C-46B4-97BE-3D0179ADCCAC}" destId="{32C8BFE2-F5B2-4225-8B47-CE2F5F30B493}" srcOrd="2" destOrd="0" presId="urn:microsoft.com/office/officeart/2005/8/layout/hChevron3"/>
    <dgm:cxn modelId="{82270F36-5F0A-40BA-A9BA-D389A73E319F}" type="presParOf" srcId="{D316BE33-BB7C-46B4-97BE-3D0179ADCCAC}" destId="{8587F08C-3268-4BAF-8A26-6E5787C3D3B7}" srcOrd="3" destOrd="0" presId="urn:microsoft.com/office/officeart/2005/8/layout/hChevron3"/>
    <dgm:cxn modelId="{A3712C04-5C3A-42F7-9B11-FC13772B3CE6}" type="presParOf" srcId="{D316BE33-BB7C-46B4-97BE-3D0179ADCCAC}" destId="{71998EB4-1B0D-4097-BCA9-136A8BD029DB}" srcOrd="4" destOrd="0" presId="urn:microsoft.com/office/officeart/2005/8/layout/hChevron3"/>
    <dgm:cxn modelId="{F6469C91-D81B-4479-BF80-EF9D6F9951C0}" type="presParOf" srcId="{D316BE33-BB7C-46B4-97BE-3D0179ADCCAC}" destId="{C8BF3175-EBCE-48CD-8BFD-7B0D0D69C915}" srcOrd="5" destOrd="0" presId="urn:microsoft.com/office/officeart/2005/8/layout/hChevron3"/>
    <dgm:cxn modelId="{D2CD43F0-718E-40B2-B035-3838C885F44C}" type="presParOf" srcId="{D316BE33-BB7C-46B4-97BE-3D0179ADCCAC}" destId="{2F51CE3D-94A9-403C-AD0B-C85A6C91D419}" srcOrd="6" destOrd="0" presId="urn:microsoft.com/office/officeart/2005/8/layout/hChevron3"/>
    <dgm:cxn modelId="{B75EE3B2-BE1B-4101-A83C-454688ADAB5E}" type="presParOf" srcId="{D316BE33-BB7C-46B4-97BE-3D0179ADCCAC}" destId="{4B47C46F-4420-43B6-8FC2-8C6CE75FB701}" srcOrd="7" destOrd="0" presId="urn:microsoft.com/office/officeart/2005/8/layout/hChevron3"/>
    <dgm:cxn modelId="{91382D73-ADFB-4867-98D7-B07D0DA8D297}" type="presParOf" srcId="{D316BE33-BB7C-46B4-97BE-3D0179ADCCAC}" destId="{CFF7980B-1AD3-48FF-B5F3-75142665CF2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4B65D5-9BCD-49A9-BA4D-462D3A00E3C3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989734CB-AB64-44EB-8D9B-FF7ECE02313D}">
      <dgm:prSet phldrT="[文本]"/>
      <dgm:spPr/>
      <dgm:t>
        <a:bodyPr/>
        <a:lstStyle/>
        <a:p>
          <a:r>
            <a:rPr lang="zh-CN" altLang="en-US" dirty="0"/>
            <a:t>外力计算</a:t>
          </a:r>
        </a:p>
      </dgm:t>
    </dgm:pt>
    <dgm:pt modelId="{439DD3D5-DB94-4496-8DE0-D35EE74A8B77}" type="par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C562FFAF-322F-4673-B1A6-1690FFCDC89A}" type="sib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F105E520-DC33-4FA1-B1C3-49EF829C98AF}">
      <dgm:prSet phldrT="[文本]"/>
      <dgm:spPr/>
      <dgm:t>
        <a:bodyPr/>
        <a:lstStyle/>
        <a:p>
          <a:r>
            <a:rPr lang="zh-CN" altLang="en-US" b="0" dirty="0"/>
            <a:t>土压力</a:t>
          </a:r>
        </a:p>
      </dgm:t>
    </dgm:pt>
    <dgm:pt modelId="{6307B7F3-1898-4B21-9D9F-8B68B919521D}" type="parTrans" cxnId="{5D2DA62D-3C39-4453-81DA-0AEA2529CE31}">
      <dgm:prSet/>
      <dgm:spPr/>
      <dgm:t>
        <a:bodyPr/>
        <a:lstStyle/>
        <a:p>
          <a:endParaRPr lang="zh-CN" altLang="en-US"/>
        </a:p>
      </dgm:t>
    </dgm:pt>
    <dgm:pt modelId="{394B3415-3B12-430C-A474-249C69140440}" type="sibTrans" cxnId="{5D2DA62D-3C39-4453-81DA-0AEA2529CE31}">
      <dgm:prSet/>
      <dgm:spPr/>
      <dgm:t>
        <a:bodyPr/>
        <a:lstStyle/>
        <a:p>
          <a:endParaRPr lang="zh-CN" altLang="en-US"/>
        </a:p>
      </dgm:t>
    </dgm:pt>
    <dgm:pt modelId="{090E4400-34CE-4D58-943D-B0F890A7F8B1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b="1" dirty="0">
              <a:solidFill>
                <a:schemeClr val="bg1"/>
              </a:solidFill>
            </a:rPr>
            <a:t>地震力</a:t>
          </a:r>
        </a:p>
      </dgm:t>
    </dgm:pt>
    <dgm:pt modelId="{6DD536A0-0ED0-4A4D-A2F6-6B77D571D42C}" type="parTrans" cxnId="{FAD993D9-A66F-413F-A32D-7B7209E1DD1A}">
      <dgm:prSet/>
      <dgm:spPr/>
      <dgm:t>
        <a:bodyPr/>
        <a:lstStyle/>
        <a:p>
          <a:endParaRPr lang="zh-CN" altLang="en-US"/>
        </a:p>
      </dgm:t>
    </dgm:pt>
    <dgm:pt modelId="{745AC50B-5DE6-4298-9E83-DD5D6D628D4E}" type="sibTrans" cxnId="{FAD993D9-A66F-413F-A32D-7B7209E1DD1A}">
      <dgm:prSet/>
      <dgm:spPr/>
      <dgm:t>
        <a:bodyPr/>
        <a:lstStyle/>
        <a:p>
          <a:endParaRPr lang="zh-CN" altLang="en-US"/>
        </a:p>
      </dgm:t>
    </dgm:pt>
    <dgm:pt modelId="{6AE6CB40-FEDE-408C-9601-8FE233385C33}">
      <dgm:prSet phldrT="[文本]"/>
      <dgm:spPr/>
      <dgm:t>
        <a:bodyPr/>
        <a:lstStyle/>
        <a:p>
          <a:r>
            <a:rPr lang="zh-CN" altLang="en-US" dirty="0"/>
            <a:t>重力</a:t>
          </a:r>
        </a:p>
      </dgm:t>
    </dgm:pt>
    <dgm:pt modelId="{F2DAD004-5C6B-44ED-B16A-F3C285D636E2}" type="parTrans" cxnId="{00D6B861-C261-4FBA-B38D-8E1F79F312A4}">
      <dgm:prSet/>
      <dgm:spPr/>
      <dgm:t>
        <a:bodyPr/>
        <a:lstStyle/>
        <a:p>
          <a:endParaRPr lang="zh-CN" altLang="en-US"/>
        </a:p>
      </dgm:t>
    </dgm:pt>
    <dgm:pt modelId="{58496438-D7DC-42AA-9CD3-AECFF1B4E47F}" type="sibTrans" cxnId="{00D6B861-C261-4FBA-B38D-8E1F79F312A4}">
      <dgm:prSet/>
      <dgm:spPr/>
      <dgm:t>
        <a:bodyPr/>
        <a:lstStyle/>
        <a:p>
          <a:endParaRPr lang="zh-CN" altLang="en-US"/>
        </a:p>
      </dgm:t>
    </dgm:pt>
    <dgm:pt modelId="{A0BF87BB-C3B1-4384-A0A0-B6B600F3DB87}">
      <dgm:prSet phldrT="[文本]"/>
      <dgm:spPr/>
      <dgm:t>
        <a:bodyPr/>
        <a:lstStyle/>
        <a:p>
          <a:r>
            <a:rPr lang="zh-CN" altLang="en-US" dirty="0"/>
            <a:t>列车荷载</a:t>
          </a:r>
        </a:p>
      </dgm:t>
    </dgm:pt>
    <dgm:pt modelId="{B5AE4290-8F13-472E-930C-1FDE900783A2}" type="parTrans" cxnId="{D14A7773-F5B7-4277-BA3F-9AD1BD183C9A}">
      <dgm:prSet/>
      <dgm:spPr/>
      <dgm:t>
        <a:bodyPr/>
        <a:lstStyle/>
        <a:p>
          <a:endParaRPr lang="zh-CN" altLang="en-US"/>
        </a:p>
      </dgm:t>
    </dgm:pt>
    <dgm:pt modelId="{3847AE60-E32D-40E3-AC75-D581B0B37B93}" type="sibTrans" cxnId="{D14A7773-F5B7-4277-BA3F-9AD1BD183C9A}">
      <dgm:prSet/>
      <dgm:spPr/>
      <dgm:t>
        <a:bodyPr/>
        <a:lstStyle/>
        <a:p>
          <a:endParaRPr lang="zh-CN" altLang="en-US"/>
        </a:p>
      </dgm:t>
    </dgm:pt>
    <dgm:pt modelId="{D316BE33-BB7C-46B4-97BE-3D0179ADCCAC}" type="pres">
      <dgm:prSet presAssocID="{164B65D5-9BCD-49A9-BA4D-462D3A00E3C3}" presName="Name0" presStyleCnt="0">
        <dgm:presLayoutVars>
          <dgm:dir/>
          <dgm:resizeHandles val="exact"/>
        </dgm:presLayoutVars>
      </dgm:prSet>
      <dgm:spPr/>
    </dgm:pt>
    <dgm:pt modelId="{4A08C514-E919-4E2A-AB37-EC84680E8CCE}" type="pres">
      <dgm:prSet presAssocID="{989734CB-AB64-44EB-8D9B-FF7ECE02313D}" presName="parTxOnly" presStyleLbl="node1" presStyleIdx="0" presStyleCnt="5">
        <dgm:presLayoutVars>
          <dgm:bulletEnabled val="1"/>
        </dgm:presLayoutVars>
      </dgm:prSet>
      <dgm:spPr/>
    </dgm:pt>
    <dgm:pt modelId="{8B6F4ED9-0B77-4976-8AC7-760F5A427AEA}" type="pres">
      <dgm:prSet presAssocID="{C562FFAF-322F-4673-B1A6-1690FFCDC89A}" presName="parSpace" presStyleCnt="0"/>
      <dgm:spPr/>
    </dgm:pt>
    <dgm:pt modelId="{32C8BFE2-F5B2-4225-8B47-CE2F5F30B493}" type="pres">
      <dgm:prSet presAssocID="{F105E520-DC33-4FA1-B1C3-49EF829C98AF}" presName="parTxOnly" presStyleLbl="node1" presStyleIdx="1" presStyleCnt="5" custScaleX="100001" custScaleY="82645">
        <dgm:presLayoutVars>
          <dgm:bulletEnabled val="1"/>
        </dgm:presLayoutVars>
      </dgm:prSet>
      <dgm:spPr/>
    </dgm:pt>
    <dgm:pt modelId="{8587F08C-3268-4BAF-8A26-6E5787C3D3B7}" type="pres">
      <dgm:prSet presAssocID="{394B3415-3B12-430C-A474-249C69140440}" presName="parSpace" presStyleCnt="0"/>
      <dgm:spPr/>
    </dgm:pt>
    <dgm:pt modelId="{71998EB4-1B0D-4097-BCA9-136A8BD029DB}" type="pres">
      <dgm:prSet presAssocID="{090E4400-34CE-4D58-943D-B0F890A7F8B1}" presName="parTxOnly" presStyleLbl="node1" presStyleIdx="2" presStyleCnt="5" custScaleX="107903" custLinFactX="119417" custLinFactNeighborX="200000">
        <dgm:presLayoutVars>
          <dgm:bulletEnabled val="1"/>
        </dgm:presLayoutVars>
      </dgm:prSet>
      <dgm:spPr/>
    </dgm:pt>
    <dgm:pt modelId="{C8BF3175-EBCE-48CD-8BFD-7B0D0D69C915}" type="pres">
      <dgm:prSet presAssocID="{745AC50B-5DE6-4298-9E83-DD5D6D628D4E}" presName="parSpace" presStyleCnt="0"/>
      <dgm:spPr/>
    </dgm:pt>
    <dgm:pt modelId="{2F51CE3D-94A9-403C-AD0B-C85A6C91D419}" type="pres">
      <dgm:prSet presAssocID="{6AE6CB40-FEDE-408C-9601-8FE233385C33}" presName="parTxOnly" presStyleLbl="node1" presStyleIdx="3" presStyleCnt="5" custLinFactX="-61098" custLinFactNeighborX="-100000" custLinFactNeighborY="7967">
        <dgm:presLayoutVars>
          <dgm:bulletEnabled val="1"/>
        </dgm:presLayoutVars>
      </dgm:prSet>
      <dgm:spPr/>
    </dgm:pt>
    <dgm:pt modelId="{4B47C46F-4420-43B6-8FC2-8C6CE75FB701}" type="pres">
      <dgm:prSet presAssocID="{58496438-D7DC-42AA-9CD3-AECFF1B4E47F}" presName="parSpace" presStyleCnt="0"/>
      <dgm:spPr/>
    </dgm:pt>
    <dgm:pt modelId="{CFF7980B-1AD3-48FF-B5F3-75142665CF23}" type="pres">
      <dgm:prSet presAssocID="{A0BF87BB-C3B1-4384-A0A0-B6B600F3DB87}" presName="parTxOnly" presStyleLbl="node1" presStyleIdx="4" presStyleCnt="5" custLinFactX="-67895" custLinFactNeighborX="-100000" custLinFactNeighborY="6634">
        <dgm:presLayoutVars>
          <dgm:bulletEnabled val="1"/>
        </dgm:presLayoutVars>
      </dgm:prSet>
      <dgm:spPr/>
    </dgm:pt>
  </dgm:ptLst>
  <dgm:cxnLst>
    <dgm:cxn modelId="{4D057E1B-5F0D-49F4-A4FB-6402561B8B89}" type="presOf" srcId="{989734CB-AB64-44EB-8D9B-FF7ECE02313D}" destId="{4A08C514-E919-4E2A-AB37-EC84680E8CCE}" srcOrd="0" destOrd="0" presId="urn:microsoft.com/office/officeart/2005/8/layout/hChevron3"/>
    <dgm:cxn modelId="{5D2DA62D-3C39-4453-81DA-0AEA2529CE31}" srcId="{164B65D5-9BCD-49A9-BA4D-462D3A00E3C3}" destId="{F105E520-DC33-4FA1-B1C3-49EF829C98AF}" srcOrd="1" destOrd="0" parTransId="{6307B7F3-1898-4B21-9D9F-8B68B919521D}" sibTransId="{394B3415-3B12-430C-A474-249C69140440}"/>
    <dgm:cxn modelId="{00D6B861-C261-4FBA-B38D-8E1F79F312A4}" srcId="{164B65D5-9BCD-49A9-BA4D-462D3A00E3C3}" destId="{6AE6CB40-FEDE-408C-9601-8FE233385C33}" srcOrd="3" destOrd="0" parTransId="{F2DAD004-5C6B-44ED-B16A-F3C285D636E2}" sibTransId="{58496438-D7DC-42AA-9CD3-AECFF1B4E47F}"/>
    <dgm:cxn modelId="{B53B0F67-5AA1-4A60-B432-5F855C7243BF}" type="presOf" srcId="{A0BF87BB-C3B1-4384-A0A0-B6B600F3DB87}" destId="{CFF7980B-1AD3-48FF-B5F3-75142665CF23}" srcOrd="0" destOrd="0" presId="urn:microsoft.com/office/officeart/2005/8/layout/hChevron3"/>
    <dgm:cxn modelId="{6A326253-28E6-4C68-918E-BB83A5EB4DCF}" type="presOf" srcId="{090E4400-34CE-4D58-943D-B0F890A7F8B1}" destId="{71998EB4-1B0D-4097-BCA9-136A8BD029DB}" srcOrd="0" destOrd="0" presId="urn:microsoft.com/office/officeart/2005/8/layout/hChevron3"/>
    <dgm:cxn modelId="{D14A7773-F5B7-4277-BA3F-9AD1BD183C9A}" srcId="{164B65D5-9BCD-49A9-BA4D-462D3A00E3C3}" destId="{A0BF87BB-C3B1-4384-A0A0-B6B600F3DB87}" srcOrd="4" destOrd="0" parTransId="{B5AE4290-8F13-472E-930C-1FDE900783A2}" sibTransId="{3847AE60-E32D-40E3-AC75-D581B0B37B93}"/>
    <dgm:cxn modelId="{EACBC4B4-B8B7-49E3-B561-51EC74D138F7}" type="presOf" srcId="{164B65D5-9BCD-49A9-BA4D-462D3A00E3C3}" destId="{D316BE33-BB7C-46B4-97BE-3D0179ADCCAC}" srcOrd="0" destOrd="0" presId="urn:microsoft.com/office/officeart/2005/8/layout/hChevron3"/>
    <dgm:cxn modelId="{DA54C7BB-F107-4A84-BB07-A5EBDC5C6A91}" type="presOf" srcId="{6AE6CB40-FEDE-408C-9601-8FE233385C33}" destId="{2F51CE3D-94A9-403C-AD0B-C85A6C91D419}" srcOrd="0" destOrd="0" presId="urn:microsoft.com/office/officeart/2005/8/layout/hChevron3"/>
    <dgm:cxn modelId="{866ADFCE-9F02-44D7-8F0C-3C2964B43A35}" type="presOf" srcId="{F105E520-DC33-4FA1-B1C3-49EF829C98AF}" destId="{32C8BFE2-F5B2-4225-8B47-CE2F5F30B493}" srcOrd="0" destOrd="0" presId="urn:microsoft.com/office/officeart/2005/8/layout/hChevron3"/>
    <dgm:cxn modelId="{F55440D7-B5B5-4A55-87ED-D3F26D5082B5}" srcId="{164B65D5-9BCD-49A9-BA4D-462D3A00E3C3}" destId="{989734CB-AB64-44EB-8D9B-FF7ECE02313D}" srcOrd="0" destOrd="0" parTransId="{439DD3D5-DB94-4496-8DE0-D35EE74A8B77}" sibTransId="{C562FFAF-322F-4673-B1A6-1690FFCDC89A}"/>
    <dgm:cxn modelId="{FAD993D9-A66F-413F-A32D-7B7209E1DD1A}" srcId="{164B65D5-9BCD-49A9-BA4D-462D3A00E3C3}" destId="{090E4400-34CE-4D58-943D-B0F890A7F8B1}" srcOrd="2" destOrd="0" parTransId="{6DD536A0-0ED0-4A4D-A2F6-6B77D571D42C}" sibTransId="{745AC50B-5DE6-4298-9E83-DD5D6D628D4E}"/>
    <dgm:cxn modelId="{826A2DB5-A358-4775-A08E-59B52677E161}" type="presParOf" srcId="{D316BE33-BB7C-46B4-97BE-3D0179ADCCAC}" destId="{4A08C514-E919-4E2A-AB37-EC84680E8CCE}" srcOrd="0" destOrd="0" presId="urn:microsoft.com/office/officeart/2005/8/layout/hChevron3"/>
    <dgm:cxn modelId="{D620FE3C-E58F-479E-B022-0B8BEFFF5567}" type="presParOf" srcId="{D316BE33-BB7C-46B4-97BE-3D0179ADCCAC}" destId="{8B6F4ED9-0B77-4976-8AC7-760F5A427AEA}" srcOrd="1" destOrd="0" presId="urn:microsoft.com/office/officeart/2005/8/layout/hChevron3"/>
    <dgm:cxn modelId="{722E995C-1120-4CDE-B97C-1609471ACB3C}" type="presParOf" srcId="{D316BE33-BB7C-46B4-97BE-3D0179ADCCAC}" destId="{32C8BFE2-F5B2-4225-8B47-CE2F5F30B493}" srcOrd="2" destOrd="0" presId="urn:microsoft.com/office/officeart/2005/8/layout/hChevron3"/>
    <dgm:cxn modelId="{82270F36-5F0A-40BA-A9BA-D389A73E319F}" type="presParOf" srcId="{D316BE33-BB7C-46B4-97BE-3D0179ADCCAC}" destId="{8587F08C-3268-4BAF-8A26-6E5787C3D3B7}" srcOrd="3" destOrd="0" presId="urn:microsoft.com/office/officeart/2005/8/layout/hChevron3"/>
    <dgm:cxn modelId="{A3712C04-5C3A-42F7-9B11-FC13772B3CE6}" type="presParOf" srcId="{D316BE33-BB7C-46B4-97BE-3D0179ADCCAC}" destId="{71998EB4-1B0D-4097-BCA9-136A8BD029DB}" srcOrd="4" destOrd="0" presId="urn:microsoft.com/office/officeart/2005/8/layout/hChevron3"/>
    <dgm:cxn modelId="{F6469C91-D81B-4479-BF80-EF9D6F9951C0}" type="presParOf" srcId="{D316BE33-BB7C-46B4-97BE-3D0179ADCCAC}" destId="{C8BF3175-EBCE-48CD-8BFD-7B0D0D69C915}" srcOrd="5" destOrd="0" presId="urn:microsoft.com/office/officeart/2005/8/layout/hChevron3"/>
    <dgm:cxn modelId="{D2CD43F0-718E-40B2-B035-3838C885F44C}" type="presParOf" srcId="{D316BE33-BB7C-46B4-97BE-3D0179ADCCAC}" destId="{2F51CE3D-94A9-403C-AD0B-C85A6C91D419}" srcOrd="6" destOrd="0" presId="urn:microsoft.com/office/officeart/2005/8/layout/hChevron3"/>
    <dgm:cxn modelId="{B75EE3B2-BE1B-4101-A83C-454688ADAB5E}" type="presParOf" srcId="{D316BE33-BB7C-46B4-97BE-3D0179ADCCAC}" destId="{4B47C46F-4420-43B6-8FC2-8C6CE75FB701}" srcOrd="7" destOrd="0" presId="urn:microsoft.com/office/officeart/2005/8/layout/hChevron3"/>
    <dgm:cxn modelId="{91382D73-ADFB-4867-98D7-B07D0DA8D297}" type="presParOf" srcId="{D316BE33-BB7C-46B4-97BE-3D0179ADCCAC}" destId="{CFF7980B-1AD3-48FF-B5F3-75142665CF2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4B65D5-9BCD-49A9-BA4D-462D3A00E3C3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989734CB-AB64-44EB-8D9B-FF7ECE02313D}">
      <dgm:prSet phldrT="[文本]"/>
      <dgm:spPr/>
      <dgm:t>
        <a:bodyPr/>
        <a:lstStyle/>
        <a:p>
          <a:r>
            <a:rPr lang="zh-CN" altLang="en-US" dirty="0"/>
            <a:t>外部稳定性检算</a:t>
          </a:r>
        </a:p>
      </dgm:t>
    </dgm:pt>
    <dgm:pt modelId="{439DD3D5-DB94-4496-8DE0-D35EE74A8B77}" type="par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C562FFAF-322F-4673-B1A6-1690FFCDC89A}" type="sibTrans" cxnId="{F55440D7-B5B5-4A55-87ED-D3F26D5082B5}">
      <dgm:prSet/>
      <dgm:spPr/>
      <dgm:t>
        <a:bodyPr/>
        <a:lstStyle/>
        <a:p>
          <a:endParaRPr lang="zh-CN" altLang="en-US"/>
        </a:p>
      </dgm:t>
    </dgm:pt>
    <dgm:pt modelId="{A9BF779C-1380-4F3A-B649-47EDD4BDC6D3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b="1" dirty="0">
              <a:solidFill>
                <a:schemeClr val="bg1"/>
              </a:solidFill>
            </a:rPr>
            <a:t>抗滑动</a:t>
          </a:r>
        </a:p>
      </dgm:t>
    </dgm:pt>
    <dgm:pt modelId="{5BA610F5-9522-4C3A-9A67-B8A9DE2520EF}" type="parTrans" cxnId="{CB7766AC-EF75-45E9-BD51-05C63E876BB0}">
      <dgm:prSet/>
      <dgm:spPr/>
      <dgm:t>
        <a:bodyPr/>
        <a:lstStyle/>
        <a:p>
          <a:endParaRPr lang="zh-CN" altLang="en-US"/>
        </a:p>
      </dgm:t>
    </dgm:pt>
    <dgm:pt modelId="{13538D57-D1E3-432F-AF28-63038363039C}" type="sibTrans" cxnId="{CB7766AC-EF75-45E9-BD51-05C63E876BB0}">
      <dgm:prSet/>
      <dgm:spPr/>
      <dgm:t>
        <a:bodyPr/>
        <a:lstStyle/>
        <a:p>
          <a:endParaRPr lang="zh-CN" altLang="en-US"/>
        </a:p>
      </dgm:t>
    </dgm:pt>
    <dgm:pt modelId="{BC81E079-11AD-4C5E-AF31-FEED6BD4D593}">
      <dgm:prSet phldrT="[文本]"/>
      <dgm:spPr/>
      <dgm:t>
        <a:bodyPr/>
        <a:lstStyle/>
        <a:p>
          <a:r>
            <a:rPr lang="zh-CN" altLang="en-US" dirty="0"/>
            <a:t>抗倾覆</a:t>
          </a:r>
        </a:p>
      </dgm:t>
    </dgm:pt>
    <dgm:pt modelId="{3510F15C-AC42-44DD-A2DD-054043337101}" type="parTrans" cxnId="{8EA14610-28EA-4D8A-ABDA-8BDA664DA18F}">
      <dgm:prSet/>
      <dgm:spPr/>
      <dgm:t>
        <a:bodyPr/>
        <a:lstStyle/>
        <a:p>
          <a:endParaRPr lang="zh-CN" altLang="en-US"/>
        </a:p>
      </dgm:t>
    </dgm:pt>
    <dgm:pt modelId="{63154421-9E4F-4BE3-8601-491AD69920FA}" type="sibTrans" cxnId="{8EA14610-28EA-4D8A-ABDA-8BDA664DA18F}">
      <dgm:prSet/>
      <dgm:spPr/>
      <dgm:t>
        <a:bodyPr/>
        <a:lstStyle/>
        <a:p>
          <a:endParaRPr lang="zh-CN" altLang="en-US"/>
        </a:p>
      </dgm:t>
    </dgm:pt>
    <dgm:pt modelId="{387A4293-8845-4BE9-8D80-DDFB8AA69127}">
      <dgm:prSet phldrT="[文本]"/>
      <dgm:spPr/>
      <dgm:t>
        <a:bodyPr/>
        <a:lstStyle/>
        <a:p>
          <a:r>
            <a:rPr lang="zh-CN" altLang="en-US" dirty="0"/>
            <a:t>偏心距</a:t>
          </a:r>
        </a:p>
      </dgm:t>
    </dgm:pt>
    <dgm:pt modelId="{20A61C79-CF51-4D12-9DFB-4EEA91B3E0E3}" type="parTrans" cxnId="{50D188EC-BCE4-4AB6-BEFD-CF6E9F18F4FD}">
      <dgm:prSet/>
      <dgm:spPr/>
      <dgm:t>
        <a:bodyPr/>
        <a:lstStyle/>
        <a:p>
          <a:endParaRPr lang="zh-CN" altLang="en-US"/>
        </a:p>
      </dgm:t>
    </dgm:pt>
    <dgm:pt modelId="{C4F58215-9057-40C8-B765-4E61A84535B6}" type="sibTrans" cxnId="{50D188EC-BCE4-4AB6-BEFD-CF6E9F18F4FD}">
      <dgm:prSet/>
      <dgm:spPr/>
      <dgm:t>
        <a:bodyPr/>
        <a:lstStyle/>
        <a:p>
          <a:endParaRPr lang="zh-CN" altLang="en-US"/>
        </a:p>
      </dgm:t>
    </dgm:pt>
    <dgm:pt modelId="{3CDC7965-4349-4642-BC36-4006A1105C3F}">
      <dgm:prSet phldrT="[文本]"/>
      <dgm:spPr/>
      <dgm:t>
        <a:bodyPr/>
        <a:lstStyle/>
        <a:p>
          <a:r>
            <a:rPr lang="zh-CN" altLang="en-US" dirty="0"/>
            <a:t>地基应力</a:t>
          </a:r>
        </a:p>
      </dgm:t>
    </dgm:pt>
    <dgm:pt modelId="{76EA14E8-EC63-4663-89B8-D0292A396170}" type="parTrans" cxnId="{550ADFF1-D7F4-47F8-A2E8-BF62E114D488}">
      <dgm:prSet/>
      <dgm:spPr/>
      <dgm:t>
        <a:bodyPr/>
        <a:lstStyle/>
        <a:p>
          <a:endParaRPr lang="zh-CN" altLang="en-US"/>
        </a:p>
      </dgm:t>
    </dgm:pt>
    <dgm:pt modelId="{B463FBE1-7C8F-4035-9B5D-004C194649E0}" type="sibTrans" cxnId="{550ADFF1-D7F4-47F8-A2E8-BF62E114D488}">
      <dgm:prSet/>
      <dgm:spPr/>
      <dgm:t>
        <a:bodyPr/>
        <a:lstStyle/>
        <a:p>
          <a:endParaRPr lang="zh-CN" altLang="en-US"/>
        </a:p>
      </dgm:t>
    </dgm:pt>
    <dgm:pt modelId="{D316BE33-BB7C-46B4-97BE-3D0179ADCCAC}" type="pres">
      <dgm:prSet presAssocID="{164B65D5-9BCD-49A9-BA4D-462D3A00E3C3}" presName="Name0" presStyleCnt="0">
        <dgm:presLayoutVars>
          <dgm:dir/>
          <dgm:resizeHandles val="exact"/>
        </dgm:presLayoutVars>
      </dgm:prSet>
      <dgm:spPr/>
    </dgm:pt>
    <dgm:pt modelId="{1F696885-5C70-4F1F-843F-D11C455E6C94}" type="pres">
      <dgm:prSet presAssocID="{989734CB-AB64-44EB-8D9B-FF7ECE02313D}" presName="parTxOnly" presStyleLbl="node1" presStyleIdx="0" presStyleCnt="5">
        <dgm:presLayoutVars>
          <dgm:bulletEnabled val="1"/>
        </dgm:presLayoutVars>
      </dgm:prSet>
      <dgm:spPr/>
    </dgm:pt>
    <dgm:pt modelId="{E89A6373-9720-4777-AFB6-C1118A63D20F}" type="pres">
      <dgm:prSet presAssocID="{C562FFAF-322F-4673-B1A6-1690FFCDC89A}" presName="parSpace" presStyleCnt="0"/>
      <dgm:spPr/>
    </dgm:pt>
    <dgm:pt modelId="{14F5E2C5-6E51-49D7-87AF-B905D53EE6E6}" type="pres">
      <dgm:prSet presAssocID="{A9BF779C-1380-4F3A-B649-47EDD4BDC6D3}" presName="parTxOnly" presStyleLbl="node1" presStyleIdx="1" presStyleCnt="5">
        <dgm:presLayoutVars>
          <dgm:bulletEnabled val="1"/>
        </dgm:presLayoutVars>
      </dgm:prSet>
      <dgm:spPr/>
    </dgm:pt>
    <dgm:pt modelId="{07BA9737-9B26-4E9A-ABE1-A3AD6CFE6BC9}" type="pres">
      <dgm:prSet presAssocID="{13538D57-D1E3-432F-AF28-63038363039C}" presName="parSpace" presStyleCnt="0"/>
      <dgm:spPr/>
    </dgm:pt>
    <dgm:pt modelId="{39FDF0AA-62ED-4922-A9EA-C6D5E81C0D2D}" type="pres">
      <dgm:prSet presAssocID="{BC81E079-11AD-4C5E-AF31-FEED6BD4D593}" presName="parTxOnly" presStyleLbl="node1" presStyleIdx="2" presStyleCnt="5">
        <dgm:presLayoutVars>
          <dgm:bulletEnabled val="1"/>
        </dgm:presLayoutVars>
      </dgm:prSet>
      <dgm:spPr/>
    </dgm:pt>
    <dgm:pt modelId="{76389538-A097-4980-BB04-E83C989A15B3}" type="pres">
      <dgm:prSet presAssocID="{63154421-9E4F-4BE3-8601-491AD69920FA}" presName="parSpace" presStyleCnt="0"/>
      <dgm:spPr/>
    </dgm:pt>
    <dgm:pt modelId="{81EAA467-4C5E-4B29-96F7-4E1723B5A634}" type="pres">
      <dgm:prSet presAssocID="{387A4293-8845-4BE9-8D80-DDFB8AA69127}" presName="parTxOnly" presStyleLbl="node1" presStyleIdx="3" presStyleCnt="5">
        <dgm:presLayoutVars>
          <dgm:bulletEnabled val="1"/>
        </dgm:presLayoutVars>
      </dgm:prSet>
      <dgm:spPr/>
    </dgm:pt>
    <dgm:pt modelId="{E9364581-A84B-42E8-A86E-0B147E486527}" type="pres">
      <dgm:prSet presAssocID="{C4F58215-9057-40C8-B765-4E61A84535B6}" presName="parSpace" presStyleCnt="0"/>
      <dgm:spPr/>
    </dgm:pt>
    <dgm:pt modelId="{C425B238-D5F2-4C69-9019-97CD6B0872EE}" type="pres">
      <dgm:prSet presAssocID="{3CDC7965-4349-4642-BC36-4006A1105C3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EA14610-28EA-4D8A-ABDA-8BDA664DA18F}" srcId="{164B65D5-9BCD-49A9-BA4D-462D3A00E3C3}" destId="{BC81E079-11AD-4C5E-AF31-FEED6BD4D593}" srcOrd="2" destOrd="0" parTransId="{3510F15C-AC42-44DD-A2DD-054043337101}" sibTransId="{63154421-9E4F-4BE3-8601-491AD69920FA}"/>
    <dgm:cxn modelId="{0E030911-7BA3-4E00-BF45-27070A628164}" type="presOf" srcId="{387A4293-8845-4BE9-8D80-DDFB8AA69127}" destId="{81EAA467-4C5E-4B29-96F7-4E1723B5A634}" srcOrd="0" destOrd="0" presId="urn:microsoft.com/office/officeart/2005/8/layout/hChevron3"/>
    <dgm:cxn modelId="{F548B370-DBE3-46D9-B44A-C59001D9C567}" type="presOf" srcId="{989734CB-AB64-44EB-8D9B-FF7ECE02313D}" destId="{1F696885-5C70-4F1F-843F-D11C455E6C94}" srcOrd="0" destOrd="0" presId="urn:microsoft.com/office/officeart/2005/8/layout/hChevron3"/>
    <dgm:cxn modelId="{33F7E07A-91E2-41F4-92AE-B9B63B08EF4B}" type="presOf" srcId="{A9BF779C-1380-4F3A-B649-47EDD4BDC6D3}" destId="{14F5E2C5-6E51-49D7-87AF-B905D53EE6E6}" srcOrd="0" destOrd="0" presId="urn:microsoft.com/office/officeart/2005/8/layout/hChevron3"/>
    <dgm:cxn modelId="{CB7766AC-EF75-45E9-BD51-05C63E876BB0}" srcId="{164B65D5-9BCD-49A9-BA4D-462D3A00E3C3}" destId="{A9BF779C-1380-4F3A-B649-47EDD4BDC6D3}" srcOrd="1" destOrd="0" parTransId="{5BA610F5-9522-4C3A-9A67-B8A9DE2520EF}" sibTransId="{13538D57-D1E3-432F-AF28-63038363039C}"/>
    <dgm:cxn modelId="{EACBC4B4-B8B7-49E3-B561-51EC74D138F7}" type="presOf" srcId="{164B65D5-9BCD-49A9-BA4D-462D3A00E3C3}" destId="{D316BE33-BB7C-46B4-97BE-3D0179ADCCAC}" srcOrd="0" destOrd="0" presId="urn:microsoft.com/office/officeart/2005/8/layout/hChevron3"/>
    <dgm:cxn modelId="{043A4CCD-2D8F-4A4D-B4FD-44BAF680A840}" type="presOf" srcId="{BC81E079-11AD-4C5E-AF31-FEED6BD4D593}" destId="{39FDF0AA-62ED-4922-A9EA-C6D5E81C0D2D}" srcOrd="0" destOrd="0" presId="urn:microsoft.com/office/officeart/2005/8/layout/hChevron3"/>
    <dgm:cxn modelId="{F55440D7-B5B5-4A55-87ED-D3F26D5082B5}" srcId="{164B65D5-9BCD-49A9-BA4D-462D3A00E3C3}" destId="{989734CB-AB64-44EB-8D9B-FF7ECE02313D}" srcOrd="0" destOrd="0" parTransId="{439DD3D5-DB94-4496-8DE0-D35EE74A8B77}" sibTransId="{C562FFAF-322F-4673-B1A6-1690FFCDC89A}"/>
    <dgm:cxn modelId="{114B3FDA-F936-41D1-A1A3-824E95A25CCA}" type="presOf" srcId="{3CDC7965-4349-4642-BC36-4006A1105C3F}" destId="{C425B238-D5F2-4C69-9019-97CD6B0872EE}" srcOrd="0" destOrd="0" presId="urn:microsoft.com/office/officeart/2005/8/layout/hChevron3"/>
    <dgm:cxn modelId="{50D188EC-BCE4-4AB6-BEFD-CF6E9F18F4FD}" srcId="{164B65D5-9BCD-49A9-BA4D-462D3A00E3C3}" destId="{387A4293-8845-4BE9-8D80-DDFB8AA69127}" srcOrd="3" destOrd="0" parTransId="{20A61C79-CF51-4D12-9DFB-4EEA91B3E0E3}" sibTransId="{C4F58215-9057-40C8-B765-4E61A84535B6}"/>
    <dgm:cxn modelId="{550ADFF1-D7F4-47F8-A2E8-BF62E114D488}" srcId="{164B65D5-9BCD-49A9-BA4D-462D3A00E3C3}" destId="{3CDC7965-4349-4642-BC36-4006A1105C3F}" srcOrd="4" destOrd="0" parTransId="{76EA14E8-EC63-4663-89B8-D0292A396170}" sibTransId="{B463FBE1-7C8F-4035-9B5D-004C194649E0}"/>
    <dgm:cxn modelId="{8CD6679A-DB59-4F82-AA40-7966465FEA81}" type="presParOf" srcId="{D316BE33-BB7C-46B4-97BE-3D0179ADCCAC}" destId="{1F696885-5C70-4F1F-843F-D11C455E6C94}" srcOrd="0" destOrd="0" presId="urn:microsoft.com/office/officeart/2005/8/layout/hChevron3"/>
    <dgm:cxn modelId="{3D61FB4F-E9FE-4F82-94F4-F69E8BCB56DA}" type="presParOf" srcId="{D316BE33-BB7C-46B4-97BE-3D0179ADCCAC}" destId="{E89A6373-9720-4777-AFB6-C1118A63D20F}" srcOrd="1" destOrd="0" presId="urn:microsoft.com/office/officeart/2005/8/layout/hChevron3"/>
    <dgm:cxn modelId="{64DEA618-05D0-4985-A23A-E878CCA83877}" type="presParOf" srcId="{D316BE33-BB7C-46B4-97BE-3D0179ADCCAC}" destId="{14F5E2C5-6E51-49D7-87AF-B905D53EE6E6}" srcOrd="2" destOrd="0" presId="urn:microsoft.com/office/officeart/2005/8/layout/hChevron3"/>
    <dgm:cxn modelId="{EDDE3FBB-D831-40B7-B82E-8E0118EEB908}" type="presParOf" srcId="{D316BE33-BB7C-46B4-97BE-3D0179ADCCAC}" destId="{07BA9737-9B26-4E9A-ABE1-A3AD6CFE6BC9}" srcOrd="3" destOrd="0" presId="urn:microsoft.com/office/officeart/2005/8/layout/hChevron3"/>
    <dgm:cxn modelId="{FD34FEF3-00A6-4926-9C63-E18CCDAABBBF}" type="presParOf" srcId="{D316BE33-BB7C-46B4-97BE-3D0179ADCCAC}" destId="{39FDF0AA-62ED-4922-A9EA-C6D5E81C0D2D}" srcOrd="4" destOrd="0" presId="urn:microsoft.com/office/officeart/2005/8/layout/hChevron3"/>
    <dgm:cxn modelId="{D3508DE9-0E0C-49E0-B205-55D91033D56D}" type="presParOf" srcId="{D316BE33-BB7C-46B4-97BE-3D0179ADCCAC}" destId="{76389538-A097-4980-BB04-E83C989A15B3}" srcOrd="5" destOrd="0" presId="urn:microsoft.com/office/officeart/2005/8/layout/hChevron3"/>
    <dgm:cxn modelId="{7018F342-E794-4958-8A48-31995B308D6A}" type="presParOf" srcId="{D316BE33-BB7C-46B4-97BE-3D0179ADCCAC}" destId="{81EAA467-4C5E-4B29-96F7-4E1723B5A634}" srcOrd="6" destOrd="0" presId="urn:microsoft.com/office/officeart/2005/8/layout/hChevron3"/>
    <dgm:cxn modelId="{867E46DB-E716-4D72-89FD-6CB94ADBDBD6}" type="presParOf" srcId="{D316BE33-BB7C-46B4-97BE-3D0179ADCCAC}" destId="{E9364581-A84B-42E8-A86E-0B147E486527}" srcOrd="7" destOrd="0" presId="urn:microsoft.com/office/officeart/2005/8/layout/hChevron3"/>
    <dgm:cxn modelId="{BF0C19A7-F452-48DD-8211-C5AA7573058B}" type="presParOf" srcId="{D316BE33-BB7C-46B4-97BE-3D0179ADCCAC}" destId="{C425B238-D5F2-4C69-9019-97CD6B0872E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BF389-6EFC-45DA-897F-C21DAAB32BE1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6493A-29C7-4F04-9ACC-FCF070BB6190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毕设任务说明 </a:t>
          </a:r>
        </a:p>
      </dsp:txBody>
      <dsp:txXfrm>
        <a:off x="752110" y="541866"/>
        <a:ext cx="7301111" cy="1083733"/>
      </dsp:txXfrm>
    </dsp:sp>
    <dsp:sp modelId="{0C854F86-0C5A-4D36-A6F6-F2EBEE04D9A8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06784-87A7-495B-8EDC-0DA546F07954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已做工作说明</a:t>
          </a:r>
        </a:p>
      </dsp:txBody>
      <dsp:txXfrm>
        <a:off x="1146048" y="2167466"/>
        <a:ext cx="6907174" cy="1083733"/>
      </dsp:txXfrm>
    </dsp:sp>
    <dsp:sp modelId="{AA237CE2-22AB-472F-A185-ECDE9359A434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5E7B6-BA0E-48EC-898C-D5F60509A841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后期规划</a:t>
          </a:r>
        </a:p>
      </dsp:txBody>
      <dsp:txXfrm>
        <a:off x="752110" y="3793066"/>
        <a:ext cx="7301111" cy="1083733"/>
      </dsp:txXfrm>
    </dsp:sp>
    <dsp:sp modelId="{B1EC4820-2C29-48F5-A5E6-0CA38C99C285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96885-5C70-4F1F-843F-D11C455E6C94}">
      <dsp:nvSpPr>
        <dsp:cNvPr id="0" name=""/>
        <dsp:cNvSpPr/>
      </dsp:nvSpPr>
      <dsp:spPr>
        <a:xfrm>
          <a:off x="1343" y="0"/>
          <a:ext cx="2620472" cy="5031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外部稳定性检算</a:t>
          </a:r>
        </a:p>
      </dsp:txBody>
      <dsp:txXfrm>
        <a:off x="1343" y="0"/>
        <a:ext cx="2494695" cy="503109"/>
      </dsp:txXfrm>
    </dsp:sp>
    <dsp:sp modelId="{14F5E2C5-6E51-49D7-87AF-B905D53EE6E6}">
      <dsp:nvSpPr>
        <dsp:cNvPr id="0" name=""/>
        <dsp:cNvSpPr/>
      </dsp:nvSpPr>
      <dsp:spPr>
        <a:xfrm>
          <a:off x="4376118" y="0"/>
          <a:ext cx="2620472" cy="503109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solidFill>
                <a:schemeClr val="bg1"/>
              </a:solidFill>
            </a:rPr>
            <a:t>抗倾覆</a:t>
          </a:r>
        </a:p>
      </dsp:txBody>
      <dsp:txXfrm>
        <a:off x="4627673" y="0"/>
        <a:ext cx="2117363" cy="503109"/>
      </dsp:txXfrm>
    </dsp:sp>
    <dsp:sp modelId="{39FDF0AA-62ED-4922-A9EA-C6D5E81C0D2D}">
      <dsp:nvSpPr>
        <dsp:cNvPr id="0" name=""/>
        <dsp:cNvSpPr/>
      </dsp:nvSpPr>
      <dsp:spPr>
        <a:xfrm>
          <a:off x="2286291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抗滑动</a:t>
          </a:r>
        </a:p>
      </dsp:txBody>
      <dsp:txXfrm>
        <a:off x="2537846" y="0"/>
        <a:ext cx="2117363" cy="503109"/>
      </dsp:txXfrm>
    </dsp:sp>
    <dsp:sp modelId="{81EAA467-4C5E-4B29-96F7-4E1723B5A634}">
      <dsp:nvSpPr>
        <dsp:cNvPr id="0" name=""/>
        <dsp:cNvSpPr/>
      </dsp:nvSpPr>
      <dsp:spPr>
        <a:xfrm>
          <a:off x="6290478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偏心距</a:t>
          </a:r>
        </a:p>
      </dsp:txBody>
      <dsp:txXfrm>
        <a:off x="6542033" y="0"/>
        <a:ext cx="2117363" cy="503109"/>
      </dsp:txXfrm>
    </dsp:sp>
    <dsp:sp modelId="{C425B238-D5F2-4C69-9019-97CD6B0872EE}">
      <dsp:nvSpPr>
        <dsp:cNvPr id="0" name=""/>
        <dsp:cNvSpPr/>
      </dsp:nvSpPr>
      <dsp:spPr>
        <a:xfrm>
          <a:off x="8386857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地基应力</a:t>
          </a:r>
        </a:p>
      </dsp:txBody>
      <dsp:txXfrm>
        <a:off x="8638412" y="0"/>
        <a:ext cx="2117363" cy="5031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96885-5C70-4F1F-843F-D11C455E6C94}">
      <dsp:nvSpPr>
        <dsp:cNvPr id="0" name=""/>
        <dsp:cNvSpPr/>
      </dsp:nvSpPr>
      <dsp:spPr>
        <a:xfrm>
          <a:off x="1343" y="0"/>
          <a:ext cx="2620472" cy="5031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外部稳定性检算</a:t>
          </a:r>
        </a:p>
      </dsp:txBody>
      <dsp:txXfrm>
        <a:off x="1343" y="0"/>
        <a:ext cx="2494695" cy="503109"/>
      </dsp:txXfrm>
    </dsp:sp>
    <dsp:sp modelId="{14F5E2C5-6E51-49D7-87AF-B905D53EE6E6}">
      <dsp:nvSpPr>
        <dsp:cNvPr id="0" name=""/>
        <dsp:cNvSpPr/>
      </dsp:nvSpPr>
      <dsp:spPr>
        <a:xfrm>
          <a:off x="6082360" y="0"/>
          <a:ext cx="2620472" cy="503109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solidFill>
                <a:schemeClr val="bg1"/>
              </a:solidFill>
            </a:rPr>
            <a:t>偏心距</a:t>
          </a:r>
        </a:p>
      </dsp:txBody>
      <dsp:txXfrm>
        <a:off x="6333915" y="0"/>
        <a:ext cx="2117363" cy="503109"/>
      </dsp:txXfrm>
    </dsp:sp>
    <dsp:sp modelId="{39FDF0AA-62ED-4922-A9EA-C6D5E81C0D2D}">
      <dsp:nvSpPr>
        <dsp:cNvPr id="0" name=""/>
        <dsp:cNvSpPr/>
      </dsp:nvSpPr>
      <dsp:spPr>
        <a:xfrm>
          <a:off x="2286291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抗滑动</a:t>
          </a:r>
        </a:p>
      </dsp:txBody>
      <dsp:txXfrm>
        <a:off x="2537846" y="0"/>
        <a:ext cx="2117363" cy="503109"/>
      </dsp:txXfrm>
    </dsp:sp>
    <dsp:sp modelId="{81EAA467-4C5E-4B29-96F7-4E1723B5A634}">
      <dsp:nvSpPr>
        <dsp:cNvPr id="0" name=""/>
        <dsp:cNvSpPr/>
      </dsp:nvSpPr>
      <dsp:spPr>
        <a:xfrm>
          <a:off x="4084617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抗倾覆</a:t>
          </a:r>
        </a:p>
      </dsp:txBody>
      <dsp:txXfrm>
        <a:off x="4336172" y="0"/>
        <a:ext cx="2117363" cy="503109"/>
      </dsp:txXfrm>
    </dsp:sp>
    <dsp:sp modelId="{C425B238-D5F2-4C69-9019-97CD6B0872EE}">
      <dsp:nvSpPr>
        <dsp:cNvPr id="0" name=""/>
        <dsp:cNvSpPr/>
      </dsp:nvSpPr>
      <dsp:spPr>
        <a:xfrm>
          <a:off x="8386857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地基应力</a:t>
          </a:r>
        </a:p>
      </dsp:txBody>
      <dsp:txXfrm>
        <a:off x="8638412" y="0"/>
        <a:ext cx="2117363" cy="5031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96885-5C70-4F1F-843F-D11C455E6C94}">
      <dsp:nvSpPr>
        <dsp:cNvPr id="0" name=""/>
        <dsp:cNvSpPr/>
      </dsp:nvSpPr>
      <dsp:spPr>
        <a:xfrm>
          <a:off x="1343" y="0"/>
          <a:ext cx="2620472" cy="5031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外部稳定性检算</a:t>
          </a:r>
        </a:p>
      </dsp:txBody>
      <dsp:txXfrm>
        <a:off x="1343" y="0"/>
        <a:ext cx="2494695" cy="503109"/>
      </dsp:txXfrm>
    </dsp:sp>
    <dsp:sp modelId="{14F5E2C5-6E51-49D7-87AF-B905D53EE6E6}">
      <dsp:nvSpPr>
        <dsp:cNvPr id="0" name=""/>
        <dsp:cNvSpPr/>
      </dsp:nvSpPr>
      <dsp:spPr>
        <a:xfrm>
          <a:off x="8316523" y="0"/>
          <a:ext cx="2620472" cy="503109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solidFill>
                <a:schemeClr val="bg1"/>
              </a:solidFill>
            </a:rPr>
            <a:t>地基应力</a:t>
          </a:r>
        </a:p>
      </dsp:txBody>
      <dsp:txXfrm>
        <a:off x="8568078" y="0"/>
        <a:ext cx="2117363" cy="503109"/>
      </dsp:txXfrm>
    </dsp:sp>
    <dsp:sp modelId="{39FDF0AA-62ED-4922-A9EA-C6D5E81C0D2D}">
      <dsp:nvSpPr>
        <dsp:cNvPr id="0" name=""/>
        <dsp:cNvSpPr/>
      </dsp:nvSpPr>
      <dsp:spPr>
        <a:xfrm>
          <a:off x="2286291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抗滑动</a:t>
          </a:r>
        </a:p>
      </dsp:txBody>
      <dsp:txXfrm>
        <a:off x="2537846" y="0"/>
        <a:ext cx="2117363" cy="503109"/>
      </dsp:txXfrm>
    </dsp:sp>
    <dsp:sp modelId="{81EAA467-4C5E-4B29-96F7-4E1723B5A634}">
      <dsp:nvSpPr>
        <dsp:cNvPr id="0" name=""/>
        <dsp:cNvSpPr/>
      </dsp:nvSpPr>
      <dsp:spPr>
        <a:xfrm>
          <a:off x="4084617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抗倾覆</a:t>
          </a:r>
        </a:p>
      </dsp:txBody>
      <dsp:txXfrm>
        <a:off x="4336172" y="0"/>
        <a:ext cx="2117363" cy="503109"/>
      </dsp:txXfrm>
    </dsp:sp>
    <dsp:sp modelId="{C425B238-D5F2-4C69-9019-97CD6B0872EE}">
      <dsp:nvSpPr>
        <dsp:cNvPr id="0" name=""/>
        <dsp:cNvSpPr/>
      </dsp:nvSpPr>
      <dsp:spPr>
        <a:xfrm>
          <a:off x="6148685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偏心距 </a:t>
          </a:r>
        </a:p>
      </dsp:txBody>
      <dsp:txXfrm>
        <a:off x="6400240" y="0"/>
        <a:ext cx="2117363" cy="5031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6E8A4-027D-4D04-8A3D-2860C32CF550}">
      <dsp:nvSpPr>
        <dsp:cNvPr id="0" name=""/>
        <dsp:cNvSpPr/>
      </dsp:nvSpPr>
      <dsp:spPr>
        <a:xfrm>
          <a:off x="1343" y="0"/>
          <a:ext cx="2620472" cy="5031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sz="1900" kern="1200"/>
            <a:t>内力计算</a:t>
          </a:r>
        </a:p>
      </dsp:txBody>
      <dsp:txXfrm>
        <a:off x="1343" y="0"/>
        <a:ext cx="2494695" cy="503109"/>
      </dsp:txXfrm>
    </dsp:sp>
    <dsp:sp modelId="{019071F8-4D97-43C7-ABB8-9E469E5476C5}">
      <dsp:nvSpPr>
        <dsp:cNvPr id="0" name=""/>
        <dsp:cNvSpPr/>
      </dsp:nvSpPr>
      <dsp:spPr>
        <a:xfrm>
          <a:off x="2097722" y="0"/>
          <a:ext cx="2620472" cy="503109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sz="1900" b="1" kern="1200" dirty="0">
              <a:solidFill>
                <a:schemeClr val="bg1"/>
              </a:solidFill>
            </a:rPr>
            <a:t>墙趾板</a:t>
          </a:r>
        </a:p>
      </dsp:txBody>
      <dsp:txXfrm>
        <a:off x="2349277" y="0"/>
        <a:ext cx="2117363" cy="503109"/>
      </dsp:txXfrm>
    </dsp:sp>
    <dsp:sp modelId="{64B81D58-CCFD-42FF-B012-5847DC144299}">
      <dsp:nvSpPr>
        <dsp:cNvPr id="0" name=""/>
        <dsp:cNvSpPr/>
      </dsp:nvSpPr>
      <dsp:spPr>
        <a:xfrm>
          <a:off x="4194100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sz="1900" kern="1200" dirty="0"/>
            <a:t>墙踵板</a:t>
          </a:r>
        </a:p>
      </dsp:txBody>
      <dsp:txXfrm>
        <a:off x="4445655" y="0"/>
        <a:ext cx="2117363" cy="503109"/>
      </dsp:txXfrm>
    </dsp:sp>
    <dsp:sp modelId="{B55CEA33-6A0A-4A01-9F77-D078AFBE05F0}">
      <dsp:nvSpPr>
        <dsp:cNvPr id="0" name=""/>
        <dsp:cNvSpPr/>
      </dsp:nvSpPr>
      <dsp:spPr>
        <a:xfrm>
          <a:off x="6290478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sz="1900" kern="1200" dirty="0"/>
            <a:t>墙面板</a:t>
          </a:r>
        </a:p>
      </dsp:txBody>
      <dsp:txXfrm>
        <a:off x="6542033" y="0"/>
        <a:ext cx="2117363" cy="503109"/>
      </dsp:txXfrm>
    </dsp:sp>
    <dsp:sp modelId="{1B05CF9B-98BA-4231-B8EE-3B942E2569F3}">
      <dsp:nvSpPr>
        <dsp:cNvPr id="0" name=""/>
        <dsp:cNvSpPr/>
      </dsp:nvSpPr>
      <dsp:spPr>
        <a:xfrm>
          <a:off x="8386857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sz="1900" kern="1200" dirty="0"/>
            <a:t>扶壁</a:t>
          </a:r>
        </a:p>
      </dsp:txBody>
      <dsp:txXfrm>
        <a:off x="8638412" y="0"/>
        <a:ext cx="2117363" cy="50310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6E8A4-027D-4D04-8A3D-2860C32CF550}">
      <dsp:nvSpPr>
        <dsp:cNvPr id="0" name=""/>
        <dsp:cNvSpPr/>
      </dsp:nvSpPr>
      <dsp:spPr>
        <a:xfrm>
          <a:off x="1343" y="0"/>
          <a:ext cx="2620472" cy="5031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sz="1900" kern="1200"/>
            <a:t>内力计算</a:t>
          </a:r>
        </a:p>
      </dsp:txBody>
      <dsp:txXfrm>
        <a:off x="1343" y="0"/>
        <a:ext cx="2494695" cy="503109"/>
      </dsp:txXfrm>
    </dsp:sp>
    <dsp:sp modelId="{019071F8-4D97-43C7-ABB8-9E469E5476C5}">
      <dsp:nvSpPr>
        <dsp:cNvPr id="0" name=""/>
        <dsp:cNvSpPr/>
      </dsp:nvSpPr>
      <dsp:spPr>
        <a:xfrm>
          <a:off x="4020782" y="0"/>
          <a:ext cx="2620472" cy="503109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sz="1900" b="1" kern="1200" dirty="0">
              <a:solidFill>
                <a:schemeClr val="bg1"/>
              </a:solidFill>
            </a:rPr>
            <a:t>墙</a:t>
          </a:r>
          <a:r>
            <a:rPr lang="zh-CN" altLang="en-US" sz="1900" b="1" kern="1200" dirty="0">
              <a:solidFill>
                <a:schemeClr val="bg1"/>
              </a:solidFill>
            </a:rPr>
            <a:t>踵</a:t>
          </a:r>
          <a:r>
            <a:rPr lang="zh-CN" sz="1900" b="1" kern="1200" dirty="0">
              <a:solidFill>
                <a:schemeClr val="bg1"/>
              </a:solidFill>
            </a:rPr>
            <a:t>板</a:t>
          </a:r>
        </a:p>
      </dsp:txBody>
      <dsp:txXfrm>
        <a:off x="4272337" y="0"/>
        <a:ext cx="2117363" cy="503109"/>
      </dsp:txXfrm>
    </dsp:sp>
    <dsp:sp modelId="{64B81D58-CCFD-42FF-B012-5847DC144299}">
      <dsp:nvSpPr>
        <dsp:cNvPr id="0" name=""/>
        <dsp:cNvSpPr/>
      </dsp:nvSpPr>
      <dsp:spPr>
        <a:xfrm>
          <a:off x="1780828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altLang="en-US" sz="1900" kern="1200" dirty="0"/>
            <a:t>墙趾</a:t>
          </a:r>
          <a:r>
            <a:rPr lang="zh-CN" sz="1900" kern="1200" dirty="0"/>
            <a:t>板</a:t>
          </a:r>
        </a:p>
      </dsp:txBody>
      <dsp:txXfrm>
        <a:off x="2032383" y="0"/>
        <a:ext cx="2117363" cy="503109"/>
      </dsp:txXfrm>
    </dsp:sp>
    <dsp:sp modelId="{B55CEA33-6A0A-4A01-9F77-D078AFBE05F0}">
      <dsp:nvSpPr>
        <dsp:cNvPr id="0" name=""/>
        <dsp:cNvSpPr/>
      </dsp:nvSpPr>
      <dsp:spPr>
        <a:xfrm>
          <a:off x="6290478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sz="1900" kern="1200" dirty="0"/>
            <a:t>墙面板</a:t>
          </a:r>
        </a:p>
      </dsp:txBody>
      <dsp:txXfrm>
        <a:off x="6542033" y="0"/>
        <a:ext cx="2117363" cy="503109"/>
      </dsp:txXfrm>
    </dsp:sp>
    <dsp:sp modelId="{1B05CF9B-98BA-4231-B8EE-3B942E2569F3}">
      <dsp:nvSpPr>
        <dsp:cNvPr id="0" name=""/>
        <dsp:cNvSpPr/>
      </dsp:nvSpPr>
      <dsp:spPr>
        <a:xfrm>
          <a:off x="8386857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sz="1900" kern="1200" dirty="0"/>
            <a:t>扶壁</a:t>
          </a:r>
        </a:p>
      </dsp:txBody>
      <dsp:txXfrm>
        <a:off x="8638412" y="0"/>
        <a:ext cx="2117363" cy="50310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6E8A4-027D-4D04-8A3D-2860C32CF550}">
      <dsp:nvSpPr>
        <dsp:cNvPr id="0" name=""/>
        <dsp:cNvSpPr/>
      </dsp:nvSpPr>
      <dsp:spPr>
        <a:xfrm>
          <a:off x="1343" y="0"/>
          <a:ext cx="2620472" cy="5031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sz="1900" kern="1200"/>
            <a:t>内力计算</a:t>
          </a:r>
        </a:p>
      </dsp:txBody>
      <dsp:txXfrm>
        <a:off x="1343" y="0"/>
        <a:ext cx="2494695" cy="503109"/>
      </dsp:txXfrm>
    </dsp:sp>
    <dsp:sp modelId="{019071F8-4D97-43C7-ABB8-9E469E5476C5}">
      <dsp:nvSpPr>
        <dsp:cNvPr id="0" name=""/>
        <dsp:cNvSpPr/>
      </dsp:nvSpPr>
      <dsp:spPr>
        <a:xfrm>
          <a:off x="6081915" y="0"/>
          <a:ext cx="2620472" cy="503109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sz="1900" b="1" kern="1200" dirty="0">
              <a:solidFill>
                <a:schemeClr val="bg1"/>
              </a:solidFill>
            </a:rPr>
            <a:t>墙</a:t>
          </a:r>
          <a:r>
            <a:rPr lang="zh-CN" altLang="en-US" sz="1900" b="1" kern="1200" dirty="0">
              <a:solidFill>
                <a:schemeClr val="bg1"/>
              </a:solidFill>
            </a:rPr>
            <a:t>面</a:t>
          </a:r>
          <a:r>
            <a:rPr lang="zh-CN" sz="1900" b="1" kern="1200" dirty="0">
              <a:solidFill>
                <a:schemeClr val="bg1"/>
              </a:solidFill>
            </a:rPr>
            <a:t>板</a:t>
          </a:r>
        </a:p>
      </dsp:txBody>
      <dsp:txXfrm>
        <a:off x="6333470" y="0"/>
        <a:ext cx="2117363" cy="503109"/>
      </dsp:txXfrm>
    </dsp:sp>
    <dsp:sp modelId="{64B81D58-CCFD-42FF-B012-5847DC144299}">
      <dsp:nvSpPr>
        <dsp:cNvPr id="0" name=""/>
        <dsp:cNvSpPr/>
      </dsp:nvSpPr>
      <dsp:spPr>
        <a:xfrm>
          <a:off x="1780828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altLang="en-US" sz="1900" kern="1200" dirty="0"/>
            <a:t>墙趾</a:t>
          </a:r>
          <a:r>
            <a:rPr lang="zh-CN" sz="1900" kern="1200" dirty="0"/>
            <a:t>板</a:t>
          </a:r>
        </a:p>
      </dsp:txBody>
      <dsp:txXfrm>
        <a:off x="2032383" y="0"/>
        <a:ext cx="2117363" cy="503109"/>
      </dsp:txXfrm>
    </dsp:sp>
    <dsp:sp modelId="{B55CEA33-6A0A-4A01-9F77-D078AFBE05F0}">
      <dsp:nvSpPr>
        <dsp:cNvPr id="0" name=""/>
        <dsp:cNvSpPr/>
      </dsp:nvSpPr>
      <dsp:spPr>
        <a:xfrm>
          <a:off x="3707688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altLang="en-US" sz="1900" kern="1200" dirty="0"/>
            <a:t>墙踵</a:t>
          </a:r>
          <a:r>
            <a:rPr lang="zh-CN" sz="1900" kern="1200" dirty="0"/>
            <a:t>板</a:t>
          </a:r>
        </a:p>
      </dsp:txBody>
      <dsp:txXfrm>
        <a:off x="3959243" y="0"/>
        <a:ext cx="2117363" cy="503109"/>
      </dsp:txXfrm>
    </dsp:sp>
    <dsp:sp modelId="{1B05CF9B-98BA-4231-B8EE-3B942E2569F3}">
      <dsp:nvSpPr>
        <dsp:cNvPr id="0" name=""/>
        <dsp:cNvSpPr/>
      </dsp:nvSpPr>
      <dsp:spPr>
        <a:xfrm>
          <a:off x="8386857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sz="1900" kern="1200" dirty="0"/>
            <a:t>扶壁</a:t>
          </a:r>
        </a:p>
      </dsp:txBody>
      <dsp:txXfrm>
        <a:off x="8638412" y="0"/>
        <a:ext cx="2117363" cy="50310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6E8A4-027D-4D04-8A3D-2860C32CF550}">
      <dsp:nvSpPr>
        <dsp:cNvPr id="0" name=""/>
        <dsp:cNvSpPr/>
      </dsp:nvSpPr>
      <dsp:spPr>
        <a:xfrm>
          <a:off x="1343" y="0"/>
          <a:ext cx="2620472" cy="5031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sz="1900" kern="1200"/>
            <a:t>内力计算</a:t>
          </a:r>
        </a:p>
      </dsp:txBody>
      <dsp:txXfrm>
        <a:off x="1343" y="0"/>
        <a:ext cx="2494695" cy="503109"/>
      </dsp:txXfrm>
    </dsp:sp>
    <dsp:sp modelId="{019071F8-4D97-43C7-ABB8-9E469E5476C5}">
      <dsp:nvSpPr>
        <dsp:cNvPr id="0" name=""/>
        <dsp:cNvSpPr/>
      </dsp:nvSpPr>
      <dsp:spPr>
        <a:xfrm>
          <a:off x="6081915" y="0"/>
          <a:ext cx="2620472" cy="503109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sz="1900" b="1" kern="1200" dirty="0">
              <a:solidFill>
                <a:schemeClr val="bg1"/>
              </a:solidFill>
            </a:rPr>
            <a:t>墙</a:t>
          </a:r>
          <a:r>
            <a:rPr lang="zh-CN" altLang="en-US" sz="1900" b="1" kern="1200" dirty="0">
              <a:solidFill>
                <a:schemeClr val="bg1"/>
              </a:solidFill>
            </a:rPr>
            <a:t>面</a:t>
          </a:r>
          <a:r>
            <a:rPr lang="zh-CN" sz="1900" b="1" kern="1200" dirty="0">
              <a:solidFill>
                <a:schemeClr val="bg1"/>
              </a:solidFill>
            </a:rPr>
            <a:t>板</a:t>
          </a:r>
        </a:p>
      </dsp:txBody>
      <dsp:txXfrm>
        <a:off x="6333470" y="0"/>
        <a:ext cx="2117363" cy="503109"/>
      </dsp:txXfrm>
    </dsp:sp>
    <dsp:sp modelId="{64B81D58-CCFD-42FF-B012-5847DC144299}">
      <dsp:nvSpPr>
        <dsp:cNvPr id="0" name=""/>
        <dsp:cNvSpPr/>
      </dsp:nvSpPr>
      <dsp:spPr>
        <a:xfrm>
          <a:off x="1780828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altLang="en-US" sz="1900" kern="1200" dirty="0"/>
            <a:t>墙趾</a:t>
          </a:r>
          <a:r>
            <a:rPr lang="zh-CN" sz="1900" kern="1200" dirty="0"/>
            <a:t>板</a:t>
          </a:r>
        </a:p>
      </dsp:txBody>
      <dsp:txXfrm>
        <a:off x="2032383" y="0"/>
        <a:ext cx="2117363" cy="503109"/>
      </dsp:txXfrm>
    </dsp:sp>
    <dsp:sp modelId="{B55CEA33-6A0A-4A01-9F77-D078AFBE05F0}">
      <dsp:nvSpPr>
        <dsp:cNvPr id="0" name=""/>
        <dsp:cNvSpPr/>
      </dsp:nvSpPr>
      <dsp:spPr>
        <a:xfrm>
          <a:off x="3707688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altLang="en-US" sz="1900" kern="1200" dirty="0"/>
            <a:t>墙踵</a:t>
          </a:r>
          <a:r>
            <a:rPr lang="zh-CN" sz="1900" kern="1200" dirty="0"/>
            <a:t>板</a:t>
          </a:r>
        </a:p>
      </dsp:txBody>
      <dsp:txXfrm>
        <a:off x="3959243" y="0"/>
        <a:ext cx="2117363" cy="503109"/>
      </dsp:txXfrm>
    </dsp:sp>
    <dsp:sp modelId="{1B05CF9B-98BA-4231-B8EE-3B942E2569F3}">
      <dsp:nvSpPr>
        <dsp:cNvPr id="0" name=""/>
        <dsp:cNvSpPr/>
      </dsp:nvSpPr>
      <dsp:spPr>
        <a:xfrm>
          <a:off x="8386857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sz="1900" kern="1200" dirty="0"/>
            <a:t>扶壁</a:t>
          </a:r>
        </a:p>
      </dsp:txBody>
      <dsp:txXfrm>
        <a:off x="8638412" y="0"/>
        <a:ext cx="2117363" cy="50310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6E8A4-027D-4D04-8A3D-2860C32CF550}">
      <dsp:nvSpPr>
        <dsp:cNvPr id="0" name=""/>
        <dsp:cNvSpPr/>
      </dsp:nvSpPr>
      <dsp:spPr>
        <a:xfrm>
          <a:off x="1343" y="0"/>
          <a:ext cx="2620472" cy="5031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sz="1900" kern="1200"/>
            <a:t>内力计算</a:t>
          </a:r>
        </a:p>
      </dsp:txBody>
      <dsp:txXfrm>
        <a:off x="1343" y="0"/>
        <a:ext cx="2494695" cy="503109"/>
      </dsp:txXfrm>
    </dsp:sp>
    <dsp:sp modelId="{019071F8-4D97-43C7-ABB8-9E469E5476C5}">
      <dsp:nvSpPr>
        <dsp:cNvPr id="0" name=""/>
        <dsp:cNvSpPr/>
      </dsp:nvSpPr>
      <dsp:spPr>
        <a:xfrm>
          <a:off x="8388201" y="0"/>
          <a:ext cx="2620472" cy="503109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altLang="en-US" sz="1900" b="1" kern="1200" dirty="0">
              <a:solidFill>
                <a:schemeClr val="bg1"/>
              </a:solidFill>
            </a:rPr>
            <a:t>扶壁</a:t>
          </a:r>
          <a:endParaRPr lang="zh-CN" sz="1900" b="1" kern="1200" dirty="0">
            <a:solidFill>
              <a:schemeClr val="bg1"/>
            </a:solidFill>
          </a:endParaRPr>
        </a:p>
      </dsp:txBody>
      <dsp:txXfrm>
        <a:off x="8639756" y="0"/>
        <a:ext cx="2117363" cy="503109"/>
      </dsp:txXfrm>
    </dsp:sp>
    <dsp:sp modelId="{64B81D58-CCFD-42FF-B012-5847DC144299}">
      <dsp:nvSpPr>
        <dsp:cNvPr id="0" name=""/>
        <dsp:cNvSpPr/>
      </dsp:nvSpPr>
      <dsp:spPr>
        <a:xfrm>
          <a:off x="1780828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altLang="en-US" sz="1900" kern="1200" dirty="0"/>
            <a:t>墙趾</a:t>
          </a:r>
          <a:r>
            <a:rPr lang="zh-CN" sz="1900" kern="1200" dirty="0"/>
            <a:t>板</a:t>
          </a:r>
        </a:p>
      </dsp:txBody>
      <dsp:txXfrm>
        <a:off x="2032383" y="0"/>
        <a:ext cx="2117363" cy="503109"/>
      </dsp:txXfrm>
    </dsp:sp>
    <dsp:sp modelId="{B55CEA33-6A0A-4A01-9F77-D078AFBE05F0}">
      <dsp:nvSpPr>
        <dsp:cNvPr id="0" name=""/>
        <dsp:cNvSpPr/>
      </dsp:nvSpPr>
      <dsp:spPr>
        <a:xfrm>
          <a:off x="3707688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altLang="en-US" sz="1900" kern="1200" dirty="0"/>
            <a:t>墙踵</a:t>
          </a:r>
          <a:r>
            <a:rPr lang="zh-CN" sz="1900" kern="1200" dirty="0"/>
            <a:t>板</a:t>
          </a:r>
        </a:p>
      </dsp:txBody>
      <dsp:txXfrm>
        <a:off x="3959243" y="0"/>
        <a:ext cx="2117363" cy="503109"/>
      </dsp:txXfrm>
    </dsp:sp>
    <dsp:sp modelId="{1B05CF9B-98BA-4231-B8EE-3B942E2569F3}">
      <dsp:nvSpPr>
        <dsp:cNvPr id="0" name=""/>
        <dsp:cNvSpPr/>
      </dsp:nvSpPr>
      <dsp:spPr>
        <a:xfrm>
          <a:off x="6034799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altLang="en-US" sz="1900" kern="1200" dirty="0"/>
            <a:t>墙面板</a:t>
          </a:r>
          <a:endParaRPr lang="zh-CN" sz="1900" kern="1200" dirty="0"/>
        </a:p>
      </dsp:txBody>
      <dsp:txXfrm>
        <a:off x="6286354" y="0"/>
        <a:ext cx="2117363" cy="50310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6E8A4-027D-4D04-8A3D-2860C32CF550}">
      <dsp:nvSpPr>
        <dsp:cNvPr id="0" name=""/>
        <dsp:cNvSpPr/>
      </dsp:nvSpPr>
      <dsp:spPr>
        <a:xfrm>
          <a:off x="1343" y="0"/>
          <a:ext cx="2620472" cy="5031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sz="1900" kern="1200"/>
            <a:t>内力计算</a:t>
          </a:r>
        </a:p>
      </dsp:txBody>
      <dsp:txXfrm>
        <a:off x="1343" y="0"/>
        <a:ext cx="2494695" cy="503109"/>
      </dsp:txXfrm>
    </dsp:sp>
    <dsp:sp modelId="{019071F8-4D97-43C7-ABB8-9E469E5476C5}">
      <dsp:nvSpPr>
        <dsp:cNvPr id="0" name=""/>
        <dsp:cNvSpPr/>
      </dsp:nvSpPr>
      <dsp:spPr>
        <a:xfrm>
          <a:off x="8388201" y="0"/>
          <a:ext cx="2620472" cy="503109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altLang="en-US" sz="1900" b="1" kern="1200" dirty="0">
              <a:solidFill>
                <a:schemeClr val="bg1"/>
              </a:solidFill>
            </a:rPr>
            <a:t>扶壁</a:t>
          </a:r>
          <a:endParaRPr lang="zh-CN" sz="1900" b="1" kern="1200" dirty="0">
            <a:solidFill>
              <a:schemeClr val="bg1"/>
            </a:solidFill>
          </a:endParaRPr>
        </a:p>
      </dsp:txBody>
      <dsp:txXfrm>
        <a:off x="8639756" y="0"/>
        <a:ext cx="2117363" cy="503109"/>
      </dsp:txXfrm>
    </dsp:sp>
    <dsp:sp modelId="{64B81D58-CCFD-42FF-B012-5847DC144299}">
      <dsp:nvSpPr>
        <dsp:cNvPr id="0" name=""/>
        <dsp:cNvSpPr/>
      </dsp:nvSpPr>
      <dsp:spPr>
        <a:xfrm>
          <a:off x="1780828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altLang="en-US" sz="1900" kern="1200" dirty="0"/>
            <a:t>墙趾</a:t>
          </a:r>
          <a:r>
            <a:rPr lang="zh-CN" sz="1900" kern="1200" dirty="0"/>
            <a:t>板</a:t>
          </a:r>
        </a:p>
      </dsp:txBody>
      <dsp:txXfrm>
        <a:off x="2032383" y="0"/>
        <a:ext cx="2117363" cy="503109"/>
      </dsp:txXfrm>
    </dsp:sp>
    <dsp:sp modelId="{B55CEA33-6A0A-4A01-9F77-D078AFBE05F0}">
      <dsp:nvSpPr>
        <dsp:cNvPr id="0" name=""/>
        <dsp:cNvSpPr/>
      </dsp:nvSpPr>
      <dsp:spPr>
        <a:xfrm>
          <a:off x="3707688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altLang="en-US" sz="1900" kern="1200" dirty="0"/>
            <a:t>墙踵</a:t>
          </a:r>
          <a:r>
            <a:rPr lang="zh-CN" sz="1900" kern="1200" dirty="0"/>
            <a:t>板</a:t>
          </a:r>
        </a:p>
      </dsp:txBody>
      <dsp:txXfrm>
        <a:off x="3959243" y="0"/>
        <a:ext cx="2117363" cy="503109"/>
      </dsp:txXfrm>
    </dsp:sp>
    <dsp:sp modelId="{1B05CF9B-98BA-4231-B8EE-3B942E2569F3}">
      <dsp:nvSpPr>
        <dsp:cNvPr id="0" name=""/>
        <dsp:cNvSpPr/>
      </dsp:nvSpPr>
      <dsp:spPr>
        <a:xfrm>
          <a:off x="6034799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zh-CN" altLang="en-US" sz="1900" kern="1200" dirty="0"/>
            <a:t>墙面板</a:t>
          </a:r>
          <a:endParaRPr lang="zh-CN" sz="1900" kern="1200" dirty="0"/>
        </a:p>
      </dsp:txBody>
      <dsp:txXfrm>
        <a:off x="6286354" y="0"/>
        <a:ext cx="2117363" cy="50310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93B63-CEC9-47B1-9AA6-0165E72EAA5A}">
      <dsp:nvSpPr>
        <dsp:cNvPr id="0" name=""/>
        <dsp:cNvSpPr/>
      </dsp:nvSpPr>
      <dsp:spPr>
        <a:xfrm>
          <a:off x="3225" y="0"/>
          <a:ext cx="3235948" cy="5031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墙身截面</a:t>
          </a:r>
          <a:endParaRPr lang="zh-CN" sz="1900" kern="1200" dirty="0"/>
        </a:p>
      </dsp:txBody>
      <dsp:txXfrm>
        <a:off x="3225" y="0"/>
        <a:ext cx="3110171" cy="503109"/>
      </dsp:txXfrm>
    </dsp:sp>
    <dsp:sp modelId="{AD0C8884-7B2B-4728-8E43-9948E3A168BE}">
      <dsp:nvSpPr>
        <dsp:cNvPr id="0" name=""/>
        <dsp:cNvSpPr/>
      </dsp:nvSpPr>
      <dsp:spPr>
        <a:xfrm>
          <a:off x="2591983" y="0"/>
          <a:ext cx="3235948" cy="503109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solidFill>
                <a:schemeClr val="bg1"/>
              </a:solidFill>
            </a:rPr>
            <a:t>抗弯极限</a:t>
          </a:r>
        </a:p>
      </dsp:txBody>
      <dsp:txXfrm>
        <a:off x="2843538" y="0"/>
        <a:ext cx="2732839" cy="503109"/>
      </dsp:txXfrm>
    </dsp:sp>
    <dsp:sp modelId="{635A397A-88C5-4127-AD60-2D9D60C2CDE8}">
      <dsp:nvSpPr>
        <dsp:cNvPr id="0" name=""/>
        <dsp:cNvSpPr/>
      </dsp:nvSpPr>
      <dsp:spPr>
        <a:xfrm>
          <a:off x="5180742" y="0"/>
          <a:ext cx="3235948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抗剪极限</a:t>
          </a:r>
        </a:p>
      </dsp:txBody>
      <dsp:txXfrm>
        <a:off x="5432297" y="0"/>
        <a:ext cx="2732839" cy="503109"/>
      </dsp:txXfrm>
    </dsp:sp>
    <dsp:sp modelId="{EE8C79D3-3753-4FC3-AAE3-22E3FD24995A}">
      <dsp:nvSpPr>
        <dsp:cNvPr id="0" name=""/>
        <dsp:cNvSpPr/>
      </dsp:nvSpPr>
      <dsp:spPr>
        <a:xfrm>
          <a:off x="7769500" y="0"/>
          <a:ext cx="3235948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最大裂缝</a:t>
          </a:r>
        </a:p>
      </dsp:txBody>
      <dsp:txXfrm>
        <a:off x="8021055" y="0"/>
        <a:ext cx="2732839" cy="503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CE22E-AAA7-4E03-BEC7-ADBE700C6D2F}">
      <dsp:nvSpPr>
        <dsp:cNvPr id="0" name=""/>
        <dsp:cNvSpPr/>
      </dsp:nvSpPr>
      <dsp:spPr>
        <a:xfrm>
          <a:off x="1344" y="391645"/>
          <a:ext cx="2685069" cy="1074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外力计算</a:t>
          </a:r>
        </a:p>
      </dsp:txBody>
      <dsp:txXfrm>
        <a:off x="538358" y="391645"/>
        <a:ext cx="1611042" cy="1074027"/>
      </dsp:txXfrm>
    </dsp:sp>
    <dsp:sp modelId="{127D3A79-66CC-49FE-BAA7-54890AE654DD}">
      <dsp:nvSpPr>
        <dsp:cNvPr id="0" name=""/>
        <dsp:cNvSpPr/>
      </dsp:nvSpPr>
      <dsp:spPr>
        <a:xfrm>
          <a:off x="2337354" y="482938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土压力</a:t>
          </a:r>
        </a:p>
      </dsp:txBody>
      <dsp:txXfrm>
        <a:off x="2783075" y="482938"/>
        <a:ext cx="1337165" cy="891442"/>
      </dsp:txXfrm>
    </dsp:sp>
    <dsp:sp modelId="{C232EA1E-67C0-48E9-B95C-F0122030EFA1}">
      <dsp:nvSpPr>
        <dsp:cNvPr id="0" name=""/>
        <dsp:cNvSpPr/>
      </dsp:nvSpPr>
      <dsp:spPr>
        <a:xfrm>
          <a:off x="4253957" y="482938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重力</a:t>
          </a:r>
        </a:p>
      </dsp:txBody>
      <dsp:txXfrm>
        <a:off x="4699678" y="482938"/>
        <a:ext cx="1337165" cy="891442"/>
      </dsp:txXfrm>
    </dsp:sp>
    <dsp:sp modelId="{1F9A2C17-04D9-48F2-8F26-658530D72FF7}">
      <dsp:nvSpPr>
        <dsp:cNvPr id="0" name=""/>
        <dsp:cNvSpPr/>
      </dsp:nvSpPr>
      <dsp:spPr>
        <a:xfrm>
          <a:off x="6170559" y="482938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列车荷载 </a:t>
          </a:r>
        </a:p>
      </dsp:txBody>
      <dsp:txXfrm>
        <a:off x="6616280" y="482938"/>
        <a:ext cx="1337165" cy="891442"/>
      </dsp:txXfrm>
    </dsp:sp>
    <dsp:sp modelId="{D867449A-8A01-4416-AFE4-1AAC9300C9F4}">
      <dsp:nvSpPr>
        <dsp:cNvPr id="0" name=""/>
        <dsp:cNvSpPr/>
      </dsp:nvSpPr>
      <dsp:spPr>
        <a:xfrm>
          <a:off x="8087161" y="482938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地震力</a:t>
          </a:r>
        </a:p>
      </dsp:txBody>
      <dsp:txXfrm>
        <a:off x="8532882" y="482938"/>
        <a:ext cx="1337165" cy="891442"/>
      </dsp:txXfrm>
    </dsp:sp>
    <dsp:sp modelId="{35ED0255-6235-4D9E-A49D-5DBC2DF6CBDE}">
      <dsp:nvSpPr>
        <dsp:cNvPr id="0" name=""/>
        <dsp:cNvSpPr/>
      </dsp:nvSpPr>
      <dsp:spPr>
        <a:xfrm>
          <a:off x="1344" y="1616037"/>
          <a:ext cx="2685069" cy="1074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外部稳定性检算</a:t>
          </a:r>
        </a:p>
      </dsp:txBody>
      <dsp:txXfrm>
        <a:off x="538358" y="1616037"/>
        <a:ext cx="1611042" cy="1074027"/>
      </dsp:txXfrm>
    </dsp:sp>
    <dsp:sp modelId="{F781DD7E-22C5-4E22-811A-7751DCAD44A7}">
      <dsp:nvSpPr>
        <dsp:cNvPr id="0" name=""/>
        <dsp:cNvSpPr/>
      </dsp:nvSpPr>
      <dsp:spPr>
        <a:xfrm>
          <a:off x="2337354" y="1707329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抗滑动</a:t>
          </a:r>
        </a:p>
      </dsp:txBody>
      <dsp:txXfrm>
        <a:off x="2783075" y="1707329"/>
        <a:ext cx="1337165" cy="891442"/>
      </dsp:txXfrm>
    </dsp:sp>
    <dsp:sp modelId="{823322D4-1675-4E85-AC04-DA8664FC7C5C}">
      <dsp:nvSpPr>
        <dsp:cNvPr id="0" name=""/>
        <dsp:cNvSpPr/>
      </dsp:nvSpPr>
      <dsp:spPr>
        <a:xfrm>
          <a:off x="4253957" y="1707329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抗倾覆</a:t>
          </a:r>
        </a:p>
      </dsp:txBody>
      <dsp:txXfrm>
        <a:off x="4699678" y="1707329"/>
        <a:ext cx="1337165" cy="891442"/>
      </dsp:txXfrm>
    </dsp:sp>
    <dsp:sp modelId="{68ADAF6E-FAAE-4BD8-98F6-3C84F6DED920}">
      <dsp:nvSpPr>
        <dsp:cNvPr id="0" name=""/>
        <dsp:cNvSpPr/>
      </dsp:nvSpPr>
      <dsp:spPr>
        <a:xfrm>
          <a:off x="6170559" y="1707329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偏心距</a:t>
          </a:r>
        </a:p>
      </dsp:txBody>
      <dsp:txXfrm>
        <a:off x="6616280" y="1707329"/>
        <a:ext cx="1337165" cy="891442"/>
      </dsp:txXfrm>
    </dsp:sp>
    <dsp:sp modelId="{ECA68099-081B-4898-A7DD-25C70E6F2C5B}">
      <dsp:nvSpPr>
        <dsp:cNvPr id="0" name=""/>
        <dsp:cNvSpPr/>
      </dsp:nvSpPr>
      <dsp:spPr>
        <a:xfrm>
          <a:off x="8087161" y="1707329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地基应力</a:t>
          </a:r>
        </a:p>
      </dsp:txBody>
      <dsp:txXfrm>
        <a:off x="8532882" y="1707329"/>
        <a:ext cx="1337165" cy="891442"/>
      </dsp:txXfrm>
    </dsp:sp>
    <dsp:sp modelId="{A663026F-094B-4716-A4AA-E3F848BE0EAE}">
      <dsp:nvSpPr>
        <dsp:cNvPr id="0" name=""/>
        <dsp:cNvSpPr/>
      </dsp:nvSpPr>
      <dsp:spPr>
        <a:xfrm>
          <a:off x="1344" y="2840428"/>
          <a:ext cx="2685069" cy="1074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内力计算</a:t>
          </a:r>
        </a:p>
      </dsp:txBody>
      <dsp:txXfrm>
        <a:off x="538358" y="2840428"/>
        <a:ext cx="1611042" cy="1074027"/>
      </dsp:txXfrm>
    </dsp:sp>
    <dsp:sp modelId="{A79E7538-4D38-44AD-8A56-66A7D6A88ECC}">
      <dsp:nvSpPr>
        <dsp:cNvPr id="0" name=""/>
        <dsp:cNvSpPr/>
      </dsp:nvSpPr>
      <dsp:spPr>
        <a:xfrm>
          <a:off x="2337354" y="2931721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墙趾板</a:t>
          </a:r>
        </a:p>
      </dsp:txBody>
      <dsp:txXfrm>
        <a:off x="2783075" y="2931721"/>
        <a:ext cx="1337165" cy="891442"/>
      </dsp:txXfrm>
    </dsp:sp>
    <dsp:sp modelId="{5606EC1F-CC85-4EF1-9E7F-E4C2346937F8}">
      <dsp:nvSpPr>
        <dsp:cNvPr id="0" name=""/>
        <dsp:cNvSpPr/>
      </dsp:nvSpPr>
      <dsp:spPr>
        <a:xfrm>
          <a:off x="4253957" y="2931721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墙踵板</a:t>
          </a:r>
        </a:p>
      </dsp:txBody>
      <dsp:txXfrm>
        <a:off x="4699678" y="2931721"/>
        <a:ext cx="1337165" cy="891442"/>
      </dsp:txXfrm>
    </dsp:sp>
    <dsp:sp modelId="{F07FB6E0-6AF2-44B6-8979-7A9EF1C8CEF5}">
      <dsp:nvSpPr>
        <dsp:cNvPr id="0" name=""/>
        <dsp:cNvSpPr/>
      </dsp:nvSpPr>
      <dsp:spPr>
        <a:xfrm>
          <a:off x="6170559" y="2931721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墙面板</a:t>
          </a:r>
        </a:p>
      </dsp:txBody>
      <dsp:txXfrm>
        <a:off x="6616280" y="2931721"/>
        <a:ext cx="1337165" cy="891442"/>
      </dsp:txXfrm>
    </dsp:sp>
    <dsp:sp modelId="{738F1BA0-58CB-4CF7-8211-1517BBAB002F}">
      <dsp:nvSpPr>
        <dsp:cNvPr id="0" name=""/>
        <dsp:cNvSpPr/>
      </dsp:nvSpPr>
      <dsp:spPr>
        <a:xfrm>
          <a:off x="8087161" y="2931721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扶壁</a:t>
          </a:r>
        </a:p>
      </dsp:txBody>
      <dsp:txXfrm>
        <a:off x="8532882" y="2931721"/>
        <a:ext cx="1337165" cy="891442"/>
      </dsp:txXfrm>
    </dsp:sp>
    <dsp:sp modelId="{5C61B877-4958-4C21-96C8-785632363212}">
      <dsp:nvSpPr>
        <dsp:cNvPr id="0" name=""/>
        <dsp:cNvSpPr/>
      </dsp:nvSpPr>
      <dsp:spPr>
        <a:xfrm>
          <a:off x="1344" y="4064820"/>
          <a:ext cx="2685069" cy="1074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墙身截面</a:t>
          </a:r>
        </a:p>
      </dsp:txBody>
      <dsp:txXfrm>
        <a:off x="538358" y="4064820"/>
        <a:ext cx="1611042" cy="1074027"/>
      </dsp:txXfrm>
    </dsp:sp>
    <dsp:sp modelId="{F646D0AC-B265-4814-823A-782AE3B7F523}">
      <dsp:nvSpPr>
        <dsp:cNvPr id="0" name=""/>
        <dsp:cNvSpPr/>
      </dsp:nvSpPr>
      <dsp:spPr>
        <a:xfrm>
          <a:off x="2337354" y="4156112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抗弯极限</a:t>
          </a:r>
        </a:p>
      </dsp:txBody>
      <dsp:txXfrm>
        <a:off x="2783075" y="4156112"/>
        <a:ext cx="1337165" cy="891442"/>
      </dsp:txXfrm>
    </dsp:sp>
    <dsp:sp modelId="{BD5B230E-A143-400E-B181-A79B58A2FEEE}">
      <dsp:nvSpPr>
        <dsp:cNvPr id="0" name=""/>
        <dsp:cNvSpPr/>
      </dsp:nvSpPr>
      <dsp:spPr>
        <a:xfrm>
          <a:off x="4253957" y="4156112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抗剪极限</a:t>
          </a:r>
        </a:p>
      </dsp:txBody>
      <dsp:txXfrm>
        <a:off x="4699678" y="4156112"/>
        <a:ext cx="1337165" cy="891442"/>
      </dsp:txXfrm>
    </dsp:sp>
    <dsp:sp modelId="{332E158A-2FD9-4CE8-9730-03E955E0FB12}">
      <dsp:nvSpPr>
        <dsp:cNvPr id="0" name=""/>
        <dsp:cNvSpPr/>
      </dsp:nvSpPr>
      <dsp:spPr>
        <a:xfrm>
          <a:off x="6170559" y="4156112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最大裂缝</a:t>
          </a:r>
        </a:p>
      </dsp:txBody>
      <dsp:txXfrm>
        <a:off x="6616280" y="4156112"/>
        <a:ext cx="1337165" cy="8914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CE22E-AAA7-4E03-BEC7-ADBE700C6D2F}">
      <dsp:nvSpPr>
        <dsp:cNvPr id="0" name=""/>
        <dsp:cNvSpPr/>
      </dsp:nvSpPr>
      <dsp:spPr>
        <a:xfrm>
          <a:off x="1344" y="391645"/>
          <a:ext cx="2685069" cy="1074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外力计算</a:t>
          </a:r>
        </a:p>
      </dsp:txBody>
      <dsp:txXfrm>
        <a:off x="538358" y="391645"/>
        <a:ext cx="1611042" cy="1074027"/>
      </dsp:txXfrm>
    </dsp:sp>
    <dsp:sp modelId="{127D3A79-66CC-49FE-BAA7-54890AE654DD}">
      <dsp:nvSpPr>
        <dsp:cNvPr id="0" name=""/>
        <dsp:cNvSpPr/>
      </dsp:nvSpPr>
      <dsp:spPr>
        <a:xfrm>
          <a:off x="2337354" y="482938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土压力</a:t>
          </a:r>
        </a:p>
      </dsp:txBody>
      <dsp:txXfrm>
        <a:off x="2783075" y="482938"/>
        <a:ext cx="1337165" cy="891442"/>
      </dsp:txXfrm>
    </dsp:sp>
    <dsp:sp modelId="{C232EA1E-67C0-48E9-B95C-F0122030EFA1}">
      <dsp:nvSpPr>
        <dsp:cNvPr id="0" name=""/>
        <dsp:cNvSpPr/>
      </dsp:nvSpPr>
      <dsp:spPr>
        <a:xfrm>
          <a:off x="4253957" y="482938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重力</a:t>
          </a:r>
        </a:p>
      </dsp:txBody>
      <dsp:txXfrm>
        <a:off x="4699678" y="482938"/>
        <a:ext cx="1337165" cy="891442"/>
      </dsp:txXfrm>
    </dsp:sp>
    <dsp:sp modelId="{1F9A2C17-04D9-48F2-8F26-658530D72FF7}">
      <dsp:nvSpPr>
        <dsp:cNvPr id="0" name=""/>
        <dsp:cNvSpPr/>
      </dsp:nvSpPr>
      <dsp:spPr>
        <a:xfrm>
          <a:off x="6170559" y="482938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列车荷载 </a:t>
          </a:r>
        </a:p>
      </dsp:txBody>
      <dsp:txXfrm>
        <a:off x="6616280" y="482938"/>
        <a:ext cx="1337165" cy="891442"/>
      </dsp:txXfrm>
    </dsp:sp>
    <dsp:sp modelId="{D867449A-8A01-4416-AFE4-1AAC9300C9F4}">
      <dsp:nvSpPr>
        <dsp:cNvPr id="0" name=""/>
        <dsp:cNvSpPr/>
      </dsp:nvSpPr>
      <dsp:spPr>
        <a:xfrm>
          <a:off x="8087161" y="482938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地震力</a:t>
          </a:r>
        </a:p>
      </dsp:txBody>
      <dsp:txXfrm>
        <a:off x="8532882" y="482938"/>
        <a:ext cx="1337165" cy="891442"/>
      </dsp:txXfrm>
    </dsp:sp>
    <dsp:sp modelId="{35ED0255-6235-4D9E-A49D-5DBC2DF6CBDE}">
      <dsp:nvSpPr>
        <dsp:cNvPr id="0" name=""/>
        <dsp:cNvSpPr/>
      </dsp:nvSpPr>
      <dsp:spPr>
        <a:xfrm>
          <a:off x="1344" y="1616037"/>
          <a:ext cx="2685069" cy="1074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外部稳定性检算</a:t>
          </a:r>
        </a:p>
      </dsp:txBody>
      <dsp:txXfrm>
        <a:off x="538358" y="1616037"/>
        <a:ext cx="1611042" cy="1074027"/>
      </dsp:txXfrm>
    </dsp:sp>
    <dsp:sp modelId="{F781DD7E-22C5-4E22-811A-7751DCAD44A7}">
      <dsp:nvSpPr>
        <dsp:cNvPr id="0" name=""/>
        <dsp:cNvSpPr/>
      </dsp:nvSpPr>
      <dsp:spPr>
        <a:xfrm>
          <a:off x="2337354" y="1707329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抗滑动</a:t>
          </a:r>
        </a:p>
      </dsp:txBody>
      <dsp:txXfrm>
        <a:off x="2783075" y="1707329"/>
        <a:ext cx="1337165" cy="891442"/>
      </dsp:txXfrm>
    </dsp:sp>
    <dsp:sp modelId="{823322D4-1675-4E85-AC04-DA8664FC7C5C}">
      <dsp:nvSpPr>
        <dsp:cNvPr id="0" name=""/>
        <dsp:cNvSpPr/>
      </dsp:nvSpPr>
      <dsp:spPr>
        <a:xfrm>
          <a:off x="4253957" y="1707329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抗倾覆</a:t>
          </a:r>
        </a:p>
      </dsp:txBody>
      <dsp:txXfrm>
        <a:off x="4699678" y="1707329"/>
        <a:ext cx="1337165" cy="891442"/>
      </dsp:txXfrm>
    </dsp:sp>
    <dsp:sp modelId="{68ADAF6E-FAAE-4BD8-98F6-3C84F6DED920}">
      <dsp:nvSpPr>
        <dsp:cNvPr id="0" name=""/>
        <dsp:cNvSpPr/>
      </dsp:nvSpPr>
      <dsp:spPr>
        <a:xfrm>
          <a:off x="6170559" y="1707329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偏心距</a:t>
          </a:r>
        </a:p>
      </dsp:txBody>
      <dsp:txXfrm>
        <a:off x="6616280" y="1707329"/>
        <a:ext cx="1337165" cy="891442"/>
      </dsp:txXfrm>
    </dsp:sp>
    <dsp:sp modelId="{ECA68099-081B-4898-A7DD-25C70E6F2C5B}">
      <dsp:nvSpPr>
        <dsp:cNvPr id="0" name=""/>
        <dsp:cNvSpPr/>
      </dsp:nvSpPr>
      <dsp:spPr>
        <a:xfrm>
          <a:off x="8087161" y="1707329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地基应力</a:t>
          </a:r>
        </a:p>
      </dsp:txBody>
      <dsp:txXfrm>
        <a:off x="8532882" y="1707329"/>
        <a:ext cx="1337165" cy="891442"/>
      </dsp:txXfrm>
    </dsp:sp>
    <dsp:sp modelId="{A663026F-094B-4716-A4AA-E3F848BE0EAE}">
      <dsp:nvSpPr>
        <dsp:cNvPr id="0" name=""/>
        <dsp:cNvSpPr/>
      </dsp:nvSpPr>
      <dsp:spPr>
        <a:xfrm>
          <a:off x="1344" y="2840428"/>
          <a:ext cx="2685069" cy="1074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内力计算</a:t>
          </a:r>
        </a:p>
      </dsp:txBody>
      <dsp:txXfrm>
        <a:off x="538358" y="2840428"/>
        <a:ext cx="1611042" cy="1074027"/>
      </dsp:txXfrm>
    </dsp:sp>
    <dsp:sp modelId="{A79E7538-4D38-44AD-8A56-66A7D6A88ECC}">
      <dsp:nvSpPr>
        <dsp:cNvPr id="0" name=""/>
        <dsp:cNvSpPr/>
      </dsp:nvSpPr>
      <dsp:spPr>
        <a:xfrm>
          <a:off x="2337354" y="2931721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墙趾板</a:t>
          </a:r>
        </a:p>
      </dsp:txBody>
      <dsp:txXfrm>
        <a:off x="2783075" y="2931721"/>
        <a:ext cx="1337165" cy="891442"/>
      </dsp:txXfrm>
    </dsp:sp>
    <dsp:sp modelId="{5606EC1F-CC85-4EF1-9E7F-E4C2346937F8}">
      <dsp:nvSpPr>
        <dsp:cNvPr id="0" name=""/>
        <dsp:cNvSpPr/>
      </dsp:nvSpPr>
      <dsp:spPr>
        <a:xfrm>
          <a:off x="4253957" y="2931721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墙踵板</a:t>
          </a:r>
        </a:p>
      </dsp:txBody>
      <dsp:txXfrm>
        <a:off x="4699678" y="2931721"/>
        <a:ext cx="1337165" cy="891442"/>
      </dsp:txXfrm>
    </dsp:sp>
    <dsp:sp modelId="{F07FB6E0-6AF2-44B6-8979-7A9EF1C8CEF5}">
      <dsp:nvSpPr>
        <dsp:cNvPr id="0" name=""/>
        <dsp:cNvSpPr/>
      </dsp:nvSpPr>
      <dsp:spPr>
        <a:xfrm>
          <a:off x="6170559" y="2931721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墙面板</a:t>
          </a:r>
        </a:p>
      </dsp:txBody>
      <dsp:txXfrm>
        <a:off x="6616280" y="2931721"/>
        <a:ext cx="1337165" cy="891442"/>
      </dsp:txXfrm>
    </dsp:sp>
    <dsp:sp modelId="{738F1BA0-58CB-4CF7-8211-1517BBAB002F}">
      <dsp:nvSpPr>
        <dsp:cNvPr id="0" name=""/>
        <dsp:cNvSpPr/>
      </dsp:nvSpPr>
      <dsp:spPr>
        <a:xfrm>
          <a:off x="8087161" y="2931721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扶壁</a:t>
          </a:r>
        </a:p>
      </dsp:txBody>
      <dsp:txXfrm>
        <a:off x="8532882" y="2931721"/>
        <a:ext cx="1337165" cy="891442"/>
      </dsp:txXfrm>
    </dsp:sp>
    <dsp:sp modelId="{5C61B877-4958-4C21-96C8-785632363212}">
      <dsp:nvSpPr>
        <dsp:cNvPr id="0" name=""/>
        <dsp:cNvSpPr/>
      </dsp:nvSpPr>
      <dsp:spPr>
        <a:xfrm>
          <a:off x="1344" y="4064820"/>
          <a:ext cx="2685069" cy="1074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墙身截面</a:t>
          </a:r>
        </a:p>
      </dsp:txBody>
      <dsp:txXfrm>
        <a:off x="538358" y="4064820"/>
        <a:ext cx="1611042" cy="1074027"/>
      </dsp:txXfrm>
    </dsp:sp>
    <dsp:sp modelId="{F646D0AC-B265-4814-823A-782AE3B7F523}">
      <dsp:nvSpPr>
        <dsp:cNvPr id="0" name=""/>
        <dsp:cNvSpPr/>
      </dsp:nvSpPr>
      <dsp:spPr>
        <a:xfrm>
          <a:off x="2337354" y="4156112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抗弯极限</a:t>
          </a:r>
        </a:p>
      </dsp:txBody>
      <dsp:txXfrm>
        <a:off x="2783075" y="4156112"/>
        <a:ext cx="1337165" cy="891442"/>
      </dsp:txXfrm>
    </dsp:sp>
    <dsp:sp modelId="{BD5B230E-A143-400E-B181-A79B58A2FEEE}">
      <dsp:nvSpPr>
        <dsp:cNvPr id="0" name=""/>
        <dsp:cNvSpPr/>
      </dsp:nvSpPr>
      <dsp:spPr>
        <a:xfrm>
          <a:off x="4253957" y="4156112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抗剪极限</a:t>
          </a:r>
        </a:p>
      </dsp:txBody>
      <dsp:txXfrm>
        <a:off x="4699678" y="4156112"/>
        <a:ext cx="1337165" cy="891442"/>
      </dsp:txXfrm>
    </dsp:sp>
    <dsp:sp modelId="{332E158A-2FD9-4CE8-9730-03E955E0FB12}">
      <dsp:nvSpPr>
        <dsp:cNvPr id="0" name=""/>
        <dsp:cNvSpPr/>
      </dsp:nvSpPr>
      <dsp:spPr>
        <a:xfrm>
          <a:off x="6170559" y="4156112"/>
          <a:ext cx="2228607" cy="8914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最大裂缝</a:t>
          </a:r>
        </a:p>
      </dsp:txBody>
      <dsp:txXfrm>
        <a:off x="6616280" y="4156112"/>
        <a:ext cx="1337165" cy="8914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8C514-E919-4E2A-AB37-EC84680E8CCE}">
      <dsp:nvSpPr>
        <dsp:cNvPr id="0" name=""/>
        <dsp:cNvSpPr/>
      </dsp:nvSpPr>
      <dsp:spPr>
        <a:xfrm>
          <a:off x="1280" y="0"/>
          <a:ext cx="2522176" cy="51052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外力计算</a:t>
          </a:r>
        </a:p>
      </dsp:txBody>
      <dsp:txXfrm>
        <a:off x="1280" y="0"/>
        <a:ext cx="2394544" cy="510529"/>
      </dsp:txXfrm>
    </dsp:sp>
    <dsp:sp modelId="{32C8BFE2-F5B2-4225-8B47-CE2F5F30B493}">
      <dsp:nvSpPr>
        <dsp:cNvPr id="0" name=""/>
        <dsp:cNvSpPr/>
      </dsp:nvSpPr>
      <dsp:spPr>
        <a:xfrm>
          <a:off x="2019021" y="0"/>
          <a:ext cx="2522201" cy="510529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</a:rPr>
            <a:t>土压力</a:t>
          </a:r>
        </a:p>
      </dsp:txBody>
      <dsp:txXfrm>
        <a:off x="2274286" y="0"/>
        <a:ext cx="2011672" cy="510529"/>
      </dsp:txXfrm>
    </dsp:sp>
    <dsp:sp modelId="{71998EB4-1B0D-4097-BCA9-136A8BD029DB}">
      <dsp:nvSpPr>
        <dsp:cNvPr id="0" name=""/>
        <dsp:cNvSpPr/>
      </dsp:nvSpPr>
      <dsp:spPr>
        <a:xfrm>
          <a:off x="4036788" y="0"/>
          <a:ext cx="2522176" cy="5105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重力</a:t>
          </a:r>
        </a:p>
      </dsp:txBody>
      <dsp:txXfrm>
        <a:off x="4292053" y="0"/>
        <a:ext cx="2011647" cy="510529"/>
      </dsp:txXfrm>
    </dsp:sp>
    <dsp:sp modelId="{2F51CE3D-94A9-403C-AD0B-C85A6C91D419}">
      <dsp:nvSpPr>
        <dsp:cNvPr id="0" name=""/>
        <dsp:cNvSpPr/>
      </dsp:nvSpPr>
      <dsp:spPr>
        <a:xfrm>
          <a:off x="6054529" y="0"/>
          <a:ext cx="2522176" cy="5105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列车荷载 </a:t>
          </a:r>
        </a:p>
      </dsp:txBody>
      <dsp:txXfrm>
        <a:off x="6309794" y="0"/>
        <a:ext cx="2011647" cy="510529"/>
      </dsp:txXfrm>
    </dsp:sp>
    <dsp:sp modelId="{CFF7980B-1AD3-48FF-B5F3-75142665CF23}">
      <dsp:nvSpPr>
        <dsp:cNvPr id="0" name=""/>
        <dsp:cNvSpPr/>
      </dsp:nvSpPr>
      <dsp:spPr>
        <a:xfrm>
          <a:off x="8072270" y="0"/>
          <a:ext cx="2522176" cy="5105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地震力</a:t>
          </a:r>
        </a:p>
      </dsp:txBody>
      <dsp:txXfrm>
        <a:off x="8327535" y="0"/>
        <a:ext cx="2011647" cy="5105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8C514-E919-4E2A-AB37-EC84680E8CCE}">
      <dsp:nvSpPr>
        <dsp:cNvPr id="0" name=""/>
        <dsp:cNvSpPr/>
      </dsp:nvSpPr>
      <dsp:spPr>
        <a:xfrm>
          <a:off x="1280" y="0"/>
          <a:ext cx="2522176" cy="51052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外力计算</a:t>
          </a:r>
        </a:p>
      </dsp:txBody>
      <dsp:txXfrm>
        <a:off x="1280" y="0"/>
        <a:ext cx="2394544" cy="510529"/>
      </dsp:txXfrm>
    </dsp:sp>
    <dsp:sp modelId="{32C8BFE2-F5B2-4225-8B47-CE2F5F30B493}">
      <dsp:nvSpPr>
        <dsp:cNvPr id="0" name=""/>
        <dsp:cNvSpPr/>
      </dsp:nvSpPr>
      <dsp:spPr>
        <a:xfrm>
          <a:off x="2019021" y="0"/>
          <a:ext cx="2522201" cy="510529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</a:rPr>
            <a:t>土压力</a:t>
          </a:r>
        </a:p>
      </dsp:txBody>
      <dsp:txXfrm>
        <a:off x="2274286" y="0"/>
        <a:ext cx="2011672" cy="510529"/>
      </dsp:txXfrm>
    </dsp:sp>
    <dsp:sp modelId="{71998EB4-1B0D-4097-BCA9-136A8BD029DB}">
      <dsp:nvSpPr>
        <dsp:cNvPr id="0" name=""/>
        <dsp:cNvSpPr/>
      </dsp:nvSpPr>
      <dsp:spPr>
        <a:xfrm>
          <a:off x="4036788" y="0"/>
          <a:ext cx="2522176" cy="5105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重力</a:t>
          </a:r>
        </a:p>
      </dsp:txBody>
      <dsp:txXfrm>
        <a:off x="4292053" y="0"/>
        <a:ext cx="2011647" cy="510529"/>
      </dsp:txXfrm>
    </dsp:sp>
    <dsp:sp modelId="{2F51CE3D-94A9-403C-AD0B-C85A6C91D419}">
      <dsp:nvSpPr>
        <dsp:cNvPr id="0" name=""/>
        <dsp:cNvSpPr/>
      </dsp:nvSpPr>
      <dsp:spPr>
        <a:xfrm>
          <a:off x="6054529" y="0"/>
          <a:ext cx="2522176" cy="5105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列车荷载 </a:t>
          </a:r>
        </a:p>
      </dsp:txBody>
      <dsp:txXfrm>
        <a:off x="6309794" y="0"/>
        <a:ext cx="2011647" cy="510529"/>
      </dsp:txXfrm>
    </dsp:sp>
    <dsp:sp modelId="{CFF7980B-1AD3-48FF-B5F3-75142665CF23}">
      <dsp:nvSpPr>
        <dsp:cNvPr id="0" name=""/>
        <dsp:cNvSpPr/>
      </dsp:nvSpPr>
      <dsp:spPr>
        <a:xfrm>
          <a:off x="8072270" y="0"/>
          <a:ext cx="2522176" cy="5105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地震力</a:t>
          </a:r>
        </a:p>
      </dsp:txBody>
      <dsp:txXfrm>
        <a:off x="8327535" y="0"/>
        <a:ext cx="2011647" cy="5105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8C514-E919-4E2A-AB37-EC84680E8CCE}">
      <dsp:nvSpPr>
        <dsp:cNvPr id="0" name=""/>
        <dsp:cNvSpPr/>
      </dsp:nvSpPr>
      <dsp:spPr>
        <a:xfrm>
          <a:off x="1280" y="0"/>
          <a:ext cx="2522176" cy="51052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外力计算</a:t>
          </a:r>
        </a:p>
      </dsp:txBody>
      <dsp:txXfrm>
        <a:off x="1280" y="0"/>
        <a:ext cx="2394544" cy="510529"/>
      </dsp:txXfrm>
    </dsp:sp>
    <dsp:sp modelId="{32C8BFE2-F5B2-4225-8B47-CE2F5F30B493}">
      <dsp:nvSpPr>
        <dsp:cNvPr id="0" name=""/>
        <dsp:cNvSpPr/>
      </dsp:nvSpPr>
      <dsp:spPr>
        <a:xfrm>
          <a:off x="2019021" y="0"/>
          <a:ext cx="2522201" cy="5105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土压力</a:t>
          </a:r>
        </a:p>
      </dsp:txBody>
      <dsp:txXfrm>
        <a:off x="2274286" y="0"/>
        <a:ext cx="2011672" cy="510529"/>
      </dsp:txXfrm>
    </dsp:sp>
    <dsp:sp modelId="{71998EB4-1B0D-4097-BCA9-136A8BD029DB}">
      <dsp:nvSpPr>
        <dsp:cNvPr id="0" name=""/>
        <dsp:cNvSpPr/>
      </dsp:nvSpPr>
      <dsp:spPr>
        <a:xfrm>
          <a:off x="4036788" y="0"/>
          <a:ext cx="2522176" cy="510529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</a:rPr>
            <a:t>重力</a:t>
          </a:r>
        </a:p>
      </dsp:txBody>
      <dsp:txXfrm>
        <a:off x="4292053" y="0"/>
        <a:ext cx="2011647" cy="510529"/>
      </dsp:txXfrm>
    </dsp:sp>
    <dsp:sp modelId="{2F51CE3D-94A9-403C-AD0B-C85A6C91D419}">
      <dsp:nvSpPr>
        <dsp:cNvPr id="0" name=""/>
        <dsp:cNvSpPr/>
      </dsp:nvSpPr>
      <dsp:spPr>
        <a:xfrm>
          <a:off x="6054529" y="0"/>
          <a:ext cx="2522176" cy="5105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列车荷载 </a:t>
          </a:r>
        </a:p>
      </dsp:txBody>
      <dsp:txXfrm>
        <a:off x="6309794" y="0"/>
        <a:ext cx="2011647" cy="510529"/>
      </dsp:txXfrm>
    </dsp:sp>
    <dsp:sp modelId="{CFF7980B-1AD3-48FF-B5F3-75142665CF23}">
      <dsp:nvSpPr>
        <dsp:cNvPr id="0" name=""/>
        <dsp:cNvSpPr/>
      </dsp:nvSpPr>
      <dsp:spPr>
        <a:xfrm>
          <a:off x="8072270" y="0"/>
          <a:ext cx="2522176" cy="5105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地震力</a:t>
          </a:r>
        </a:p>
      </dsp:txBody>
      <dsp:txXfrm>
        <a:off x="8327535" y="0"/>
        <a:ext cx="2011647" cy="5105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8C514-E919-4E2A-AB37-EC84680E8CCE}">
      <dsp:nvSpPr>
        <dsp:cNvPr id="0" name=""/>
        <dsp:cNvSpPr/>
      </dsp:nvSpPr>
      <dsp:spPr>
        <a:xfrm>
          <a:off x="1240" y="0"/>
          <a:ext cx="2475613" cy="51052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外力计算</a:t>
          </a:r>
        </a:p>
      </dsp:txBody>
      <dsp:txXfrm>
        <a:off x="1240" y="0"/>
        <a:ext cx="2347981" cy="510529"/>
      </dsp:txXfrm>
    </dsp:sp>
    <dsp:sp modelId="{32C8BFE2-F5B2-4225-8B47-CE2F5F30B493}">
      <dsp:nvSpPr>
        <dsp:cNvPr id="0" name=""/>
        <dsp:cNvSpPr/>
      </dsp:nvSpPr>
      <dsp:spPr>
        <a:xfrm>
          <a:off x="1981730" y="0"/>
          <a:ext cx="2475637" cy="5105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土压力</a:t>
          </a:r>
        </a:p>
      </dsp:txBody>
      <dsp:txXfrm>
        <a:off x="2236995" y="0"/>
        <a:ext cx="1965108" cy="510529"/>
      </dsp:txXfrm>
    </dsp:sp>
    <dsp:sp modelId="{71998EB4-1B0D-4097-BCA9-136A8BD029DB}">
      <dsp:nvSpPr>
        <dsp:cNvPr id="0" name=""/>
        <dsp:cNvSpPr/>
      </dsp:nvSpPr>
      <dsp:spPr>
        <a:xfrm>
          <a:off x="6266249" y="0"/>
          <a:ext cx="2671260" cy="510529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</a:rPr>
            <a:t>列车荷载</a:t>
          </a:r>
        </a:p>
      </dsp:txBody>
      <dsp:txXfrm>
        <a:off x="6521514" y="0"/>
        <a:ext cx="2160731" cy="510529"/>
      </dsp:txXfrm>
    </dsp:sp>
    <dsp:sp modelId="{2F51CE3D-94A9-403C-AD0B-C85A6C91D419}">
      <dsp:nvSpPr>
        <dsp:cNvPr id="0" name=""/>
        <dsp:cNvSpPr/>
      </dsp:nvSpPr>
      <dsp:spPr>
        <a:xfrm>
          <a:off x="4130711" y="0"/>
          <a:ext cx="2475613" cy="5105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重力</a:t>
          </a:r>
        </a:p>
      </dsp:txBody>
      <dsp:txXfrm>
        <a:off x="4385976" y="0"/>
        <a:ext cx="1965084" cy="510529"/>
      </dsp:txXfrm>
    </dsp:sp>
    <dsp:sp modelId="{CFF7980B-1AD3-48FF-B5F3-75142665CF23}">
      <dsp:nvSpPr>
        <dsp:cNvPr id="0" name=""/>
        <dsp:cNvSpPr/>
      </dsp:nvSpPr>
      <dsp:spPr>
        <a:xfrm>
          <a:off x="8118874" y="0"/>
          <a:ext cx="2475613" cy="5105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地震力</a:t>
          </a:r>
        </a:p>
      </dsp:txBody>
      <dsp:txXfrm>
        <a:off x="8374139" y="0"/>
        <a:ext cx="1965084" cy="5105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8C514-E919-4E2A-AB37-EC84680E8CCE}">
      <dsp:nvSpPr>
        <dsp:cNvPr id="0" name=""/>
        <dsp:cNvSpPr/>
      </dsp:nvSpPr>
      <dsp:spPr>
        <a:xfrm>
          <a:off x="1240" y="0"/>
          <a:ext cx="2475613" cy="51052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外力计算</a:t>
          </a:r>
        </a:p>
      </dsp:txBody>
      <dsp:txXfrm>
        <a:off x="1240" y="0"/>
        <a:ext cx="2347981" cy="510529"/>
      </dsp:txXfrm>
    </dsp:sp>
    <dsp:sp modelId="{32C8BFE2-F5B2-4225-8B47-CE2F5F30B493}">
      <dsp:nvSpPr>
        <dsp:cNvPr id="0" name=""/>
        <dsp:cNvSpPr/>
      </dsp:nvSpPr>
      <dsp:spPr>
        <a:xfrm>
          <a:off x="1981730" y="0"/>
          <a:ext cx="2475637" cy="5105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土压力</a:t>
          </a:r>
        </a:p>
      </dsp:txBody>
      <dsp:txXfrm>
        <a:off x="2236995" y="0"/>
        <a:ext cx="1965108" cy="510529"/>
      </dsp:txXfrm>
    </dsp:sp>
    <dsp:sp modelId="{71998EB4-1B0D-4097-BCA9-136A8BD029DB}">
      <dsp:nvSpPr>
        <dsp:cNvPr id="0" name=""/>
        <dsp:cNvSpPr/>
      </dsp:nvSpPr>
      <dsp:spPr>
        <a:xfrm>
          <a:off x="7908794" y="0"/>
          <a:ext cx="2671260" cy="510529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</a:rPr>
            <a:t>地震力</a:t>
          </a:r>
        </a:p>
      </dsp:txBody>
      <dsp:txXfrm>
        <a:off x="8164059" y="0"/>
        <a:ext cx="2160731" cy="510529"/>
      </dsp:txXfrm>
    </dsp:sp>
    <dsp:sp modelId="{2F51CE3D-94A9-403C-AD0B-C85A6C91D419}">
      <dsp:nvSpPr>
        <dsp:cNvPr id="0" name=""/>
        <dsp:cNvSpPr/>
      </dsp:nvSpPr>
      <dsp:spPr>
        <a:xfrm>
          <a:off x="4130711" y="0"/>
          <a:ext cx="2475613" cy="5105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重力</a:t>
          </a:r>
        </a:p>
      </dsp:txBody>
      <dsp:txXfrm>
        <a:off x="4385976" y="0"/>
        <a:ext cx="1965084" cy="510529"/>
      </dsp:txXfrm>
    </dsp:sp>
    <dsp:sp modelId="{CFF7980B-1AD3-48FF-B5F3-75142665CF23}">
      <dsp:nvSpPr>
        <dsp:cNvPr id="0" name=""/>
        <dsp:cNvSpPr/>
      </dsp:nvSpPr>
      <dsp:spPr>
        <a:xfrm>
          <a:off x="5942934" y="0"/>
          <a:ext cx="2475613" cy="5105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列车荷载</a:t>
          </a:r>
        </a:p>
      </dsp:txBody>
      <dsp:txXfrm>
        <a:off x="6198199" y="0"/>
        <a:ext cx="1965084" cy="5105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96885-5C70-4F1F-843F-D11C455E6C94}">
      <dsp:nvSpPr>
        <dsp:cNvPr id="0" name=""/>
        <dsp:cNvSpPr/>
      </dsp:nvSpPr>
      <dsp:spPr>
        <a:xfrm>
          <a:off x="1343" y="0"/>
          <a:ext cx="2620472" cy="5031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外部稳定性检算</a:t>
          </a:r>
        </a:p>
      </dsp:txBody>
      <dsp:txXfrm>
        <a:off x="1343" y="0"/>
        <a:ext cx="2494695" cy="503109"/>
      </dsp:txXfrm>
    </dsp:sp>
    <dsp:sp modelId="{14F5E2C5-6E51-49D7-87AF-B905D53EE6E6}">
      <dsp:nvSpPr>
        <dsp:cNvPr id="0" name=""/>
        <dsp:cNvSpPr/>
      </dsp:nvSpPr>
      <dsp:spPr>
        <a:xfrm>
          <a:off x="2097722" y="0"/>
          <a:ext cx="2620472" cy="503109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solidFill>
                <a:schemeClr val="bg1"/>
              </a:solidFill>
            </a:rPr>
            <a:t>抗滑动</a:t>
          </a:r>
        </a:p>
      </dsp:txBody>
      <dsp:txXfrm>
        <a:off x="2349277" y="0"/>
        <a:ext cx="2117363" cy="503109"/>
      </dsp:txXfrm>
    </dsp:sp>
    <dsp:sp modelId="{39FDF0AA-62ED-4922-A9EA-C6D5E81C0D2D}">
      <dsp:nvSpPr>
        <dsp:cNvPr id="0" name=""/>
        <dsp:cNvSpPr/>
      </dsp:nvSpPr>
      <dsp:spPr>
        <a:xfrm>
          <a:off x="4194100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抗倾覆</a:t>
          </a:r>
        </a:p>
      </dsp:txBody>
      <dsp:txXfrm>
        <a:off x="4445655" y="0"/>
        <a:ext cx="2117363" cy="503109"/>
      </dsp:txXfrm>
    </dsp:sp>
    <dsp:sp modelId="{81EAA467-4C5E-4B29-96F7-4E1723B5A634}">
      <dsp:nvSpPr>
        <dsp:cNvPr id="0" name=""/>
        <dsp:cNvSpPr/>
      </dsp:nvSpPr>
      <dsp:spPr>
        <a:xfrm>
          <a:off x="6290478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偏心距</a:t>
          </a:r>
        </a:p>
      </dsp:txBody>
      <dsp:txXfrm>
        <a:off x="6542033" y="0"/>
        <a:ext cx="2117363" cy="503109"/>
      </dsp:txXfrm>
    </dsp:sp>
    <dsp:sp modelId="{C425B238-D5F2-4C69-9019-97CD6B0872EE}">
      <dsp:nvSpPr>
        <dsp:cNvPr id="0" name=""/>
        <dsp:cNvSpPr/>
      </dsp:nvSpPr>
      <dsp:spPr>
        <a:xfrm>
          <a:off x="8386857" y="0"/>
          <a:ext cx="2620472" cy="5031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地基应力</a:t>
          </a:r>
        </a:p>
      </dsp:txBody>
      <dsp:txXfrm>
        <a:off x="8638412" y="0"/>
        <a:ext cx="2117363" cy="503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CE65EB5-9E8C-442B-B0E8-CE6F4A2871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887341-5590-4932-A3EA-68D5FC07BC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F6B53-9E3B-4C54-8733-630783A95104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2E86AD-45B4-445B-A10B-A460483C0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2079A-CAB7-4082-8EE1-E636018F2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F0B8D-DCD7-4156-A67A-F9E102284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64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1D096-FAED-4D1A-B352-C58DC2C3D81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AA5F0-770B-410C-90B7-ECBA0CF90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2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7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8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329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适用于</a:t>
            </a:r>
            <a:r>
              <a:rPr lang="en-US" altLang="zh-CN" dirty="0"/>
              <a:t>6</a:t>
            </a:r>
            <a:r>
              <a:rPr lang="zh-CN" altLang="en-US" dirty="0"/>
              <a:t>到</a:t>
            </a:r>
            <a:r>
              <a:rPr lang="en-US" altLang="zh-CN" dirty="0"/>
              <a:t>10m</a:t>
            </a:r>
            <a:r>
              <a:rPr lang="zh-CN" altLang="en-US" dirty="0"/>
              <a:t>高的挡墙，节省材料，但计算复杂，需要设计一个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扶壁式挡墙检算程序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96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7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10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0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8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56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7" b="8071"/>
          <a:stretch/>
        </p:blipFill>
        <p:spPr>
          <a:xfrm>
            <a:off x="0" y="-10063"/>
            <a:ext cx="12192000" cy="52040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912E698-CE7F-4E78-9365-B695CB00B269}"/>
              </a:ext>
            </a:extLst>
          </p:cNvPr>
          <p:cNvSpPr/>
          <p:nvPr userDrawn="1"/>
        </p:nvSpPr>
        <p:spPr>
          <a:xfrm>
            <a:off x="-15989" y="-10063"/>
            <a:ext cx="12207989" cy="6868062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渐变阴影">
            <a:extLst>
              <a:ext uri="{FF2B5EF4-FFF2-40B4-BE49-F238E27FC236}">
                <a16:creationId xmlns:a16="http://schemas.microsoft.com/office/drawing/2014/main" id="{21348741-172C-4FFA-B73E-B67B20ABB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904" t="38668"/>
          <a:stretch/>
        </p:blipFill>
        <p:spPr>
          <a:xfrm>
            <a:off x="-1" y="-10061"/>
            <a:ext cx="9722281" cy="5896511"/>
          </a:xfrm>
          <a:custGeom>
            <a:avLst/>
            <a:gdLst>
              <a:gd name="connsiteX0" fmla="*/ 0 w 11186998"/>
              <a:gd name="connsiteY0" fmla="*/ 0 h 5027289"/>
              <a:gd name="connsiteX1" fmla="*/ 11186998 w 11186998"/>
              <a:gd name="connsiteY1" fmla="*/ 0 h 5027289"/>
              <a:gd name="connsiteX2" fmla="*/ 11186998 w 11186998"/>
              <a:gd name="connsiteY2" fmla="*/ 5027289 h 5027289"/>
              <a:gd name="connsiteX3" fmla="*/ 0 w 11186998"/>
              <a:gd name="connsiteY3" fmla="*/ 5027289 h 502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6998" h="5027289">
                <a:moveTo>
                  <a:pt x="0" y="0"/>
                </a:moveTo>
                <a:lnTo>
                  <a:pt x="11186998" y="0"/>
                </a:lnTo>
                <a:lnTo>
                  <a:pt x="11186998" y="5027289"/>
                </a:lnTo>
                <a:lnTo>
                  <a:pt x="0" y="5027289"/>
                </a:lnTo>
                <a:close/>
              </a:path>
            </a:pathLst>
          </a:cu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8AF7D397-50C1-401D-ADA1-5C332BF1CE22}"/>
              </a:ext>
            </a:extLst>
          </p:cNvPr>
          <p:cNvGrpSpPr/>
          <p:nvPr userDrawn="1"/>
        </p:nvGrpSpPr>
        <p:grpSpPr>
          <a:xfrm>
            <a:off x="-15990" y="2439877"/>
            <a:ext cx="12243064" cy="4418123"/>
            <a:chOff x="52694" y="2439877"/>
            <a:chExt cx="12209988" cy="4418123"/>
          </a:xfrm>
        </p:grpSpPr>
        <p:sp>
          <p:nvSpPr>
            <p:cNvPr id="13" name="任意多边形: 形状 13">
              <a:extLst>
                <a:ext uri="{FF2B5EF4-FFF2-40B4-BE49-F238E27FC236}">
                  <a16:creationId xmlns:a16="http://schemas.microsoft.com/office/drawing/2014/main" id="{941AB203-3570-4672-BAC7-F103DDB2411C}"/>
                </a:ext>
              </a:extLst>
            </p:cNvPr>
            <p:cNvSpPr/>
            <p:nvPr/>
          </p:nvSpPr>
          <p:spPr>
            <a:xfrm rot="180000">
              <a:off x="154258" y="2439877"/>
              <a:ext cx="12108424" cy="2639003"/>
            </a:xfrm>
            <a:custGeom>
              <a:avLst/>
              <a:gdLst>
                <a:gd name="connsiteX0" fmla="*/ 12100083 w 12192169"/>
                <a:gd name="connsiteY0" fmla="*/ 0 h 2639003"/>
                <a:gd name="connsiteX1" fmla="*/ 12192169 w 12192169"/>
                <a:gd name="connsiteY1" fmla="*/ 1757105 h 2639003"/>
                <a:gd name="connsiteX2" fmla="*/ 10855242 w 12192169"/>
                <a:gd name="connsiteY2" fmla="*/ 1998602 h 2639003"/>
                <a:gd name="connsiteX3" fmla="*/ 2349202 w 12192169"/>
                <a:gd name="connsiteY3" fmla="*/ 2639003 h 2639003"/>
                <a:gd name="connsiteX4" fmla="*/ 976193 w 12192169"/>
                <a:gd name="connsiteY4" fmla="*/ 2623532 h 2639003"/>
                <a:gd name="connsiteX5" fmla="*/ 9727 w 12192169"/>
                <a:gd name="connsiteY5" fmla="*/ 2590709 h 2639003"/>
                <a:gd name="connsiteX6" fmla="*/ 0 w 12192169"/>
                <a:gd name="connsiteY6" fmla="*/ 2405099 h 2639003"/>
                <a:gd name="connsiteX7" fmla="*/ 11171 w 12192169"/>
                <a:gd name="connsiteY7" fmla="*/ 2405502 h 2639003"/>
                <a:gd name="connsiteX8" fmla="*/ 194281 w 12192169"/>
                <a:gd name="connsiteY8" fmla="*/ 2412565 h 2639003"/>
                <a:gd name="connsiteX9" fmla="*/ 12053506 w 12192169"/>
                <a:gd name="connsiteY9" fmla="*/ 43376 h 263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169" h="2639003">
                  <a:moveTo>
                    <a:pt x="12100083" y="0"/>
                  </a:moveTo>
                  <a:lnTo>
                    <a:pt x="12192169" y="1757105"/>
                  </a:lnTo>
                  <a:lnTo>
                    <a:pt x="10855242" y="1998602"/>
                  </a:lnTo>
                  <a:cubicBezTo>
                    <a:pt x="8326709" y="2407016"/>
                    <a:pt x="5429073" y="2639003"/>
                    <a:pt x="2349202" y="2639003"/>
                  </a:cubicBezTo>
                  <a:cubicBezTo>
                    <a:pt x="1887223" y="2639003"/>
                    <a:pt x="1429341" y="2633784"/>
                    <a:pt x="976193" y="2623532"/>
                  </a:cubicBezTo>
                  <a:lnTo>
                    <a:pt x="9727" y="2590709"/>
                  </a:lnTo>
                  <a:lnTo>
                    <a:pt x="0" y="2405099"/>
                  </a:lnTo>
                  <a:lnTo>
                    <a:pt x="11171" y="2405502"/>
                  </a:lnTo>
                  <a:cubicBezTo>
                    <a:pt x="67914" y="2407624"/>
                    <a:pt x="128870" y="2409975"/>
                    <a:pt x="194281" y="2412565"/>
                  </a:cubicBezTo>
                  <a:cubicBezTo>
                    <a:pt x="3325593" y="2536564"/>
                    <a:pt x="9551653" y="1873183"/>
                    <a:pt x="12053506" y="43376"/>
                  </a:cubicBezTo>
                  <a:close/>
                </a:path>
              </a:pathLst>
            </a:custGeom>
            <a:solidFill>
              <a:srgbClr val="D3B55F">
                <a:alpha val="8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4" name="任意多边形: 形状 14">
              <a:extLst>
                <a:ext uri="{FF2B5EF4-FFF2-40B4-BE49-F238E27FC236}">
                  <a16:creationId xmlns:a16="http://schemas.microsoft.com/office/drawing/2014/main" id="{5E797AEA-BE85-4EE0-B2E1-81326302DD1B}"/>
                </a:ext>
              </a:extLst>
            </p:cNvPr>
            <p:cNvSpPr/>
            <p:nvPr/>
          </p:nvSpPr>
          <p:spPr>
            <a:xfrm flipH="1">
              <a:off x="52694" y="3590472"/>
              <a:ext cx="12176015" cy="3267528"/>
            </a:xfrm>
            <a:custGeom>
              <a:avLst/>
              <a:gdLst>
                <a:gd name="connsiteX0" fmla="*/ 0 w 12175067"/>
                <a:gd name="connsiteY0" fmla="*/ 0 h 3267528"/>
                <a:gd name="connsiteX1" fmla="*/ 0 w 12175067"/>
                <a:gd name="connsiteY1" fmla="*/ 3267528 h 3267528"/>
                <a:gd name="connsiteX2" fmla="*/ 12175067 w 12175067"/>
                <a:gd name="connsiteY2" fmla="*/ 3267528 h 3267528"/>
                <a:gd name="connsiteX3" fmla="*/ 12175067 w 12175067"/>
                <a:gd name="connsiteY3" fmla="*/ 797959 h 3267528"/>
                <a:gd name="connsiteX4" fmla="*/ 11907776 w 12175067"/>
                <a:gd name="connsiteY4" fmla="*/ 849594 h 3267528"/>
                <a:gd name="connsiteX5" fmla="*/ 7581984 w 12175067"/>
                <a:gd name="connsiteY5" fmla="*/ 1153493 h 3267528"/>
                <a:gd name="connsiteX6" fmla="*/ 390511 w 12175067"/>
                <a:gd name="connsiteY6" fmla="*/ 151478 h 326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5067" h="3267528">
                  <a:moveTo>
                    <a:pt x="0" y="0"/>
                  </a:moveTo>
                  <a:lnTo>
                    <a:pt x="0" y="3267528"/>
                  </a:lnTo>
                  <a:lnTo>
                    <a:pt x="12175067" y="3267528"/>
                  </a:lnTo>
                  <a:lnTo>
                    <a:pt x="12175067" y="797959"/>
                  </a:lnTo>
                  <a:lnTo>
                    <a:pt x="11907776" y="849594"/>
                  </a:lnTo>
                  <a:cubicBezTo>
                    <a:pt x="10567411" y="1090726"/>
                    <a:pt x="9152541" y="1153493"/>
                    <a:pt x="7581984" y="1153493"/>
                  </a:cubicBezTo>
                  <a:cubicBezTo>
                    <a:pt x="5011982" y="1153493"/>
                    <a:pt x="2442351" y="900292"/>
                    <a:pt x="390511" y="1514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61" name="图片 6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80" y="607926"/>
            <a:ext cx="2695650" cy="759928"/>
          </a:xfrm>
          <a:prstGeom prst="rect">
            <a:avLst/>
          </a:prstGeom>
        </p:spPr>
      </p:pic>
      <p:sp>
        <p:nvSpPr>
          <p:cNvPr id="17" name="文本占位符 21">
            <a:extLst>
              <a:ext uri="{FF2B5EF4-FFF2-40B4-BE49-F238E27FC236}">
                <a16:creationId xmlns:a16="http://schemas.microsoft.com/office/drawing/2014/main" id="{4880212E-25F3-4BE5-85FD-5CEFA68557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4123" y="1501154"/>
            <a:ext cx="5203755" cy="739350"/>
          </a:xfrm>
          <a:prstGeom prst="rect">
            <a:avLst/>
          </a:prstGeom>
        </p:spPr>
        <p:txBody>
          <a:bodyPr lIns="0" anchor="t" anchorCtr="1">
            <a:noAutofit/>
          </a:bodyPr>
          <a:lstStyle>
            <a:lvl1pPr marL="0" indent="0">
              <a:buFontTx/>
              <a:buNone/>
              <a:defRPr kumimoji="0" lang="zh-CN" alt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  <a:lvl2pPr marL="457200" indent="0">
              <a:buFontTx/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编辑母版文本样式</a:t>
            </a:r>
          </a:p>
        </p:txBody>
      </p:sp>
      <p:sp>
        <p:nvSpPr>
          <p:cNvPr id="18" name="文本占位符 21">
            <a:extLst>
              <a:ext uri="{FF2B5EF4-FFF2-40B4-BE49-F238E27FC236}">
                <a16:creationId xmlns:a16="http://schemas.microsoft.com/office/drawing/2014/main" id="{FBB7C9CF-F109-4316-BBBB-61F9A236BD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94123" y="2240504"/>
            <a:ext cx="5203755" cy="740765"/>
          </a:xfrm>
          <a:prstGeom prst="rect">
            <a:avLst/>
          </a:prstGeom>
        </p:spPr>
        <p:txBody>
          <a:bodyPr lIns="0" anchor="t" anchorCtr="1">
            <a:noAutofit/>
          </a:bodyPr>
          <a:lstStyle>
            <a:lvl1pPr marL="0" indent="0">
              <a:buFontTx/>
              <a:buNone/>
              <a:defRPr kumimoji="0" lang="zh-CN" altLang="en-US" sz="4800" b="1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  <a:lvl2pPr marL="457200" indent="0">
              <a:buFontTx/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编辑母版文本样式</a:t>
            </a:r>
          </a:p>
        </p:txBody>
      </p:sp>
      <p:sp>
        <p:nvSpPr>
          <p:cNvPr id="19" name="文本占位符 21">
            <a:extLst>
              <a:ext uri="{FF2B5EF4-FFF2-40B4-BE49-F238E27FC236}">
                <a16:creationId xmlns:a16="http://schemas.microsoft.com/office/drawing/2014/main" id="{508DFA88-24AA-4491-8E8E-5AC9256B1E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94123" y="3038583"/>
            <a:ext cx="5203755" cy="289044"/>
          </a:xfrm>
          <a:prstGeom prst="rect">
            <a:avLst/>
          </a:prstGeom>
        </p:spPr>
        <p:txBody>
          <a:bodyPr lIns="0" anchor="t" anchorCtr="1">
            <a:noAutofit/>
          </a:bodyPr>
          <a:lstStyle>
            <a:lvl1pPr marL="0" indent="0">
              <a:buFontTx/>
              <a:buNone/>
              <a:defRPr kumimoji="0" lang="zh-CN" altLang="en-US" sz="1800" b="0" i="0" u="none" strike="noStrike" kern="1200" cap="none" spc="0" normalizeH="0" baseline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660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F23CABFB-4A78-4571-862E-70724CC4007E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pic>
        <p:nvPicPr>
          <p:cNvPr id="59" name="图片 58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02" b="32036"/>
          <a:stretch/>
        </p:blipFill>
        <p:spPr>
          <a:xfrm>
            <a:off x="7425560" y="2891851"/>
            <a:ext cx="4761185" cy="396516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80A68EB-E97F-4BBF-9D90-3F845C9BE11A}"/>
              </a:ext>
            </a:extLst>
          </p:cNvPr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AC1D2521-933E-409D-9088-BF7A7FA6A8E9}"/>
              </a:ext>
            </a:extLst>
          </p:cNvPr>
          <p:cNvSpPr/>
          <p:nvPr userDrawn="1"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02EE6E1-4E11-4EB1-A292-A645D122EBD7}"/>
              </a:ext>
            </a:extLst>
          </p:cNvPr>
          <p:cNvCxnSpPr/>
          <p:nvPr userDrawn="1"/>
        </p:nvCxnSpPr>
        <p:spPr>
          <a:xfrm>
            <a:off x="3785505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6BDE680A-5325-405D-9C54-021252B6AD1B}"/>
              </a:ext>
            </a:extLst>
          </p:cNvPr>
          <p:cNvSpPr/>
          <p:nvPr userDrawn="1"/>
        </p:nvSpPr>
        <p:spPr>
          <a:xfrm>
            <a:off x="4726574" y="3432579"/>
            <a:ext cx="720000" cy="101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A02301-48C4-4204-A040-92528F620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6574" y="2143126"/>
            <a:ext cx="6792326" cy="10358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21FE3-02D6-46C1-802A-C335E77D08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25988" y="3787775"/>
            <a:ext cx="6792912" cy="927100"/>
          </a:xfrm>
          <a:prstGeom prst="rect">
            <a:avLst/>
          </a:prstGeom>
        </p:spPr>
        <p:txBody>
          <a:bodyPr lIns="0" anchor="ctr" anchorCtr="0"/>
          <a:lstStyle>
            <a:lvl1pPr marL="0" indent="0">
              <a:buFontTx/>
              <a:buNone/>
              <a:defRPr spc="100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979" y="159386"/>
            <a:ext cx="1551096" cy="437267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82CF8912-1D78-4DDC-BD8B-3840053774E0}"/>
              </a:ext>
            </a:extLst>
          </p:cNvPr>
          <p:cNvSpPr txBox="1"/>
          <p:nvPr userDrawn="1"/>
        </p:nvSpPr>
        <p:spPr>
          <a:xfrm>
            <a:off x="566794" y="6583649"/>
            <a:ext cx="2056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竢实扬华  自强不息</a:t>
            </a:r>
          </a:p>
        </p:txBody>
      </p:sp>
    </p:spTree>
    <p:extLst>
      <p:ext uri="{BB962C8B-B14F-4D97-AF65-F5344CB8AC3E}">
        <p14:creationId xmlns:p14="http://schemas.microsoft.com/office/powerpoint/2010/main" val="428977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72E908C-0D78-4613-9421-372EB6E6E01D}"/>
              </a:ext>
            </a:extLst>
          </p:cNvPr>
          <p:cNvSpPr/>
          <p:nvPr userDrawn="1"/>
        </p:nvSpPr>
        <p:spPr>
          <a:xfrm>
            <a:off x="-6350" y="4056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85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4EDA6912-113F-4B2C-980C-1DFFB0D30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30300"/>
            <a:ext cx="10858500" cy="5003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E57458-071D-4DE8-91E9-7C281D2A0D23}"/>
              </a:ext>
            </a:extLst>
          </p:cNvPr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69D7845-780B-40C8-B27A-875019EE650B}"/>
              </a:ext>
            </a:extLst>
          </p:cNvPr>
          <p:cNvCxnSpPr>
            <a:cxnSpLocks/>
          </p:cNvCxnSpPr>
          <p:nvPr userDrawn="1"/>
        </p:nvCxnSpPr>
        <p:spPr>
          <a:xfrm>
            <a:off x="660400" y="817563"/>
            <a:ext cx="1117218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50469608-C050-4E36-BF1A-F5B4861D5F93}"/>
              </a:ext>
            </a:extLst>
          </p:cNvPr>
          <p:cNvSpPr/>
          <p:nvPr userDrawn="1"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225" y="313607"/>
            <a:ext cx="1697361" cy="44107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2CF8912-1D78-4DDC-BD8B-3840053774E0}"/>
              </a:ext>
            </a:extLst>
          </p:cNvPr>
          <p:cNvSpPr txBox="1"/>
          <p:nvPr userDrawn="1"/>
        </p:nvSpPr>
        <p:spPr>
          <a:xfrm>
            <a:off x="566794" y="6583649"/>
            <a:ext cx="2056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竢实扬华  自强不息</a:t>
            </a:r>
          </a:p>
        </p:txBody>
      </p:sp>
    </p:spTree>
    <p:extLst>
      <p:ext uri="{BB962C8B-B14F-4D97-AF65-F5344CB8AC3E}">
        <p14:creationId xmlns:p14="http://schemas.microsoft.com/office/powerpoint/2010/main" val="331753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44012-6507-40CD-8102-AF736BD511A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5" name="文本占位符 5">
            <a:extLst>
              <a:ext uri="{FF2B5EF4-FFF2-40B4-BE49-F238E27FC236}">
                <a16:creationId xmlns:a16="http://schemas.microsoft.com/office/drawing/2014/main" id="{2530452C-1B30-4435-8D6A-D1F085D0BE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914" y="6598103"/>
            <a:ext cx="2743200" cy="28733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lang="zh-CN" altLang="en-US" sz="1050" kern="1200" spc="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zh-CN" altLang="en-US" sz="1050" kern="1200" spc="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zh-CN" altLang="en-US" sz="1050" kern="1200" spc="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zh-CN" altLang="en-US" sz="1050" kern="1200" spc="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zh-CN" altLang="en-US" sz="1050" kern="1200" spc="6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美美与共 知行合一</a:t>
            </a:r>
          </a:p>
        </p:txBody>
      </p:sp>
      <p:sp>
        <p:nvSpPr>
          <p:cNvPr id="58" name="文本占位符 5">
            <a:extLst>
              <a:ext uri="{FF2B5EF4-FFF2-40B4-BE49-F238E27FC236}">
                <a16:creationId xmlns:a16="http://schemas.microsoft.com/office/drawing/2014/main" id="{04572363-4AF0-4617-9308-362DBAE3CF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3283" y="6598103"/>
            <a:ext cx="2743200" cy="28733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1050" kern="1200" spc="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zh-CN" altLang="en-US" sz="1050" kern="1200" spc="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zh-CN" altLang="en-US" sz="1050" kern="1200" spc="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zh-CN" altLang="en-US" sz="1050" kern="1200" spc="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zh-CN" altLang="en-US" sz="1050" kern="1200" spc="6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err="1"/>
              <a:t>Minzu</a:t>
            </a:r>
            <a:r>
              <a:rPr lang="en-US" altLang="zh-CN" dirty="0"/>
              <a:t> University of China</a:t>
            </a:r>
          </a:p>
        </p:txBody>
      </p:sp>
    </p:spTree>
    <p:extLst>
      <p:ext uri="{BB962C8B-B14F-4D97-AF65-F5344CB8AC3E}">
        <p14:creationId xmlns:p14="http://schemas.microsoft.com/office/powerpoint/2010/main" val="37827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CEEC20C-C7F1-407D-8478-6739A7F981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80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7" b="8071"/>
          <a:stretch/>
        </p:blipFill>
        <p:spPr>
          <a:xfrm>
            <a:off x="0" y="-10063"/>
            <a:ext cx="12192000" cy="520401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912E698-CE7F-4E78-9365-B695CB00B269}"/>
              </a:ext>
            </a:extLst>
          </p:cNvPr>
          <p:cNvSpPr/>
          <p:nvPr userDrawn="1"/>
        </p:nvSpPr>
        <p:spPr>
          <a:xfrm>
            <a:off x="-15989" y="-10063"/>
            <a:ext cx="12207989" cy="6868062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副标题 2">
            <a:extLst>
              <a:ext uri="{FF2B5EF4-FFF2-40B4-BE49-F238E27FC236}">
                <a16:creationId xmlns:a16="http://schemas.microsoft.com/office/drawing/2014/main" id="{267C479F-6D96-4B80-87B7-1C92C23CA31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750" y="5840173"/>
            <a:ext cx="10845800" cy="2962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B79D9E5-EC48-4E77-B7A9-9DD8EE4EBBDB}"/>
              </a:ext>
            </a:extLst>
          </p:cNvPr>
          <p:cNvGrpSpPr/>
          <p:nvPr userDrawn="1"/>
        </p:nvGrpSpPr>
        <p:grpSpPr>
          <a:xfrm>
            <a:off x="-29719" y="2352552"/>
            <a:ext cx="12241762" cy="4947241"/>
            <a:chOff x="-29719" y="2352552"/>
            <a:chExt cx="12241762" cy="4947241"/>
          </a:xfrm>
        </p:grpSpPr>
        <p:sp>
          <p:nvSpPr>
            <p:cNvPr id="14" name="任意多边形: 形状 10">
              <a:extLst>
                <a:ext uri="{FF2B5EF4-FFF2-40B4-BE49-F238E27FC236}">
                  <a16:creationId xmlns:a16="http://schemas.microsoft.com/office/drawing/2014/main" id="{E75D91BA-2A20-4C17-BC75-0410B40E05D8}"/>
                </a:ext>
              </a:extLst>
            </p:cNvPr>
            <p:cNvSpPr/>
            <p:nvPr/>
          </p:nvSpPr>
          <p:spPr>
            <a:xfrm>
              <a:off x="-12700" y="2352552"/>
              <a:ext cx="12204700" cy="3844953"/>
            </a:xfrm>
            <a:custGeom>
              <a:avLst/>
              <a:gdLst>
                <a:gd name="connsiteX0" fmla="*/ 12204700 w 12204700"/>
                <a:gd name="connsiteY0" fmla="*/ 0 h 3844953"/>
                <a:gd name="connsiteX1" fmla="*/ 12204700 w 12204700"/>
                <a:gd name="connsiteY1" fmla="*/ 2670735 h 3844953"/>
                <a:gd name="connsiteX2" fmla="*/ 10911089 w 12204700"/>
                <a:gd name="connsiteY2" fmla="*/ 2984646 h 3844953"/>
                <a:gd name="connsiteX3" fmla="*/ 2405049 w 12204700"/>
                <a:gd name="connsiteY3" fmla="*/ 3844953 h 3844953"/>
                <a:gd name="connsiteX4" fmla="*/ 1032040 w 12204700"/>
                <a:gd name="connsiteY4" fmla="*/ 3824170 h 3844953"/>
                <a:gd name="connsiteX5" fmla="*/ 0 w 12204700"/>
                <a:gd name="connsiteY5" fmla="*/ 3777085 h 3844953"/>
                <a:gd name="connsiteX6" fmla="*/ 0 w 12204700"/>
                <a:gd name="connsiteY6" fmla="*/ 3661764 h 3844953"/>
                <a:gd name="connsiteX7" fmla="*/ 419314 w 12204700"/>
                <a:gd name="connsiteY7" fmla="*/ 3645579 h 3844953"/>
                <a:gd name="connsiteX8" fmla="*/ 2370445 w 12204700"/>
                <a:gd name="connsiteY8" fmla="*/ 3474460 h 3844953"/>
                <a:gd name="connsiteX9" fmla="*/ 11857058 w 12204700"/>
                <a:gd name="connsiteY9" fmla="*/ 247647 h 384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04700" h="3844953">
                  <a:moveTo>
                    <a:pt x="12204700" y="0"/>
                  </a:moveTo>
                  <a:lnTo>
                    <a:pt x="12204700" y="2670735"/>
                  </a:lnTo>
                  <a:lnTo>
                    <a:pt x="10911089" y="2984646"/>
                  </a:lnTo>
                  <a:cubicBezTo>
                    <a:pt x="8382556" y="3533304"/>
                    <a:pt x="5484921" y="3844953"/>
                    <a:pt x="2405049" y="3844953"/>
                  </a:cubicBezTo>
                  <a:cubicBezTo>
                    <a:pt x="1943070" y="3844953"/>
                    <a:pt x="1485189" y="3837942"/>
                    <a:pt x="1032040" y="3824170"/>
                  </a:cubicBezTo>
                  <a:lnTo>
                    <a:pt x="0" y="3777085"/>
                  </a:lnTo>
                  <a:lnTo>
                    <a:pt x="0" y="3661764"/>
                  </a:lnTo>
                  <a:lnTo>
                    <a:pt x="419314" y="3645579"/>
                  </a:lnTo>
                  <a:cubicBezTo>
                    <a:pt x="1058156" y="3613087"/>
                    <a:pt x="1709628" y="3556455"/>
                    <a:pt x="2370445" y="3474460"/>
                  </a:cubicBezTo>
                  <a:cubicBezTo>
                    <a:pt x="6129768" y="3008001"/>
                    <a:pt x="9479796" y="1809035"/>
                    <a:pt x="11857058" y="247647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60000"/>
                    <a:lumOff val="40000"/>
                  </a:schemeClr>
                </a:gs>
                <a:gs pos="47000">
                  <a:schemeClr val="accent5"/>
                </a:gs>
              </a:gsLst>
              <a:lin ang="16200000" scaled="1"/>
            </a:gradFill>
            <a:ln>
              <a:noFill/>
            </a:ln>
            <a:effectLst>
              <a:outerShdw blurRad="3556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5" name="任意多边形: 形状 11">
              <a:extLst>
                <a:ext uri="{FF2B5EF4-FFF2-40B4-BE49-F238E27FC236}">
                  <a16:creationId xmlns:a16="http://schemas.microsoft.com/office/drawing/2014/main" id="{3EBC271E-C4E7-4704-967C-2EF56E554C5E}"/>
                </a:ext>
              </a:extLst>
            </p:cNvPr>
            <p:cNvSpPr/>
            <p:nvPr/>
          </p:nvSpPr>
          <p:spPr>
            <a:xfrm flipH="1">
              <a:off x="-15989" y="3954436"/>
              <a:ext cx="12222503" cy="2903565"/>
            </a:xfrm>
            <a:custGeom>
              <a:avLst/>
              <a:gdLst>
                <a:gd name="connsiteX0" fmla="*/ 0 w 12206514"/>
                <a:gd name="connsiteY0" fmla="*/ 0 h 2903565"/>
                <a:gd name="connsiteX1" fmla="*/ 0 w 12206514"/>
                <a:gd name="connsiteY1" fmla="*/ 2903565 h 2903565"/>
                <a:gd name="connsiteX2" fmla="*/ 12206514 w 12206514"/>
                <a:gd name="connsiteY2" fmla="*/ 2903565 h 2903565"/>
                <a:gd name="connsiteX3" fmla="*/ 12206514 w 12206514"/>
                <a:gd name="connsiteY3" fmla="*/ 1945226 h 2903565"/>
                <a:gd name="connsiteX4" fmla="*/ 12118271 w 12206514"/>
                <a:gd name="connsiteY4" fmla="*/ 1956262 h 2903565"/>
                <a:gd name="connsiteX5" fmla="*/ 8806331 w 12206514"/>
                <a:gd name="connsiteY5" fmla="*/ 2019389 h 2903565"/>
                <a:gd name="connsiteX6" fmla="*/ 113979 w 12206514"/>
                <a:gd name="connsiteY6" fmla="*/ 64137 h 290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06514" h="2903565">
                  <a:moveTo>
                    <a:pt x="0" y="0"/>
                  </a:moveTo>
                  <a:lnTo>
                    <a:pt x="0" y="2903565"/>
                  </a:lnTo>
                  <a:lnTo>
                    <a:pt x="12206514" y="2903565"/>
                  </a:lnTo>
                  <a:lnTo>
                    <a:pt x="12206514" y="1945226"/>
                  </a:lnTo>
                  <a:lnTo>
                    <a:pt x="12118271" y="1956262"/>
                  </a:lnTo>
                  <a:cubicBezTo>
                    <a:pt x="11072571" y="2074366"/>
                    <a:pt x="9976201" y="2108138"/>
                    <a:pt x="8806331" y="2019389"/>
                  </a:cubicBezTo>
                  <a:cubicBezTo>
                    <a:pt x="6215904" y="1822873"/>
                    <a:pt x="2328649" y="1258970"/>
                    <a:pt x="113979" y="641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2">
              <a:extLst>
                <a:ext uri="{FF2B5EF4-FFF2-40B4-BE49-F238E27FC236}">
                  <a16:creationId xmlns:a16="http://schemas.microsoft.com/office/drawing/2014/main" id="{DCCBFB20-1814-48F4-8A27-9CDD56443AA0}"/>
                </a:ext>
              </a:extLst>
            </p:cNvPr>
            <p:cNvSpPr/>
            <p:nvPr/>
          </p:nvSpPr>
          <p:spPr>
            <a:xfrm rot="248988" flipH="1">
              <a:off x="-29719" y="5420256"/>
              <a:ext cx="12241762" cy="1879537"/>
            </a:xfrm>
            <a:custGeom>
              <a:avLst/>
              <a:gdLst>
                <a:gd name="connsiteX0" fmla="*/ 72189 w 12241762"/>
                <a:gd name="connsiteY0" fmla="*/ 0 h 1879537"/>
                <a:gd name="connsiteX1" fmla="*/ 0 w 12241762"/>
                <a:gd name="connsiteY1" fmla="*/ 994956 h 1879537"/>
                <a:gd name="connsiteX2" fmla="*/ 12191933 w 12241762"/>
                <a:gd name="connsiteY2" fmla="*/ 1879537 h 1879537"/>
                <a:gd name="connsiteX3" fmla="*/ 12241762 w 12241762"/>
                <a:gd name="connsiteY3" fmla="*/ 1192754 h 1879537"/>
                <a:gd name="connsiteX4" fmla="*/ 11959329 w 12241762"/>
                <a:gd name="connsiteY4" fmla="*/ 1227427 h 1879537"/>
                <a:gd name="connsiteX5" fmla="*/ 7246585 w 12241762"/>
                <a:gd name="connsiteY5" fmla="*/ 1228661 h 1879537"/>
                <a:gd name="connsiteX6" fmla="*/ 470103 w 12241762"/>
                <a:gd name="connsiteY6" fmla="*/ 133874 h 187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762" h="1879537">
                  <a:moveTo>
                    <a:pt x="72189" y="0"/>
                  </a:moveTo>
                  <a:lnTo>
                    <a:pt x="0" y="994956"/>
                  </a:lnTo>
                  <a:lnTo>
                    <a:pt x="12191933" y="1879537"/>
                  </a:lnTo>
                  <a:lnTo>
                    <a:pt x="12241762" y="1192754"/>
                  </a:lnTo>
                  <a:lnTo>
                    <a:pt x="11959329" y="1227427"/>
                  </a:lnTo>
                  <a:cubicBezTo>
                    <a:pt x="10486458" y="1389111"/>
                    <a:pt x="8900199" y="1374994"/>
                    <a:pt x="7246585" y="1228661"/>
                  </a:cubicBezTo>
                  <a:cubicBezTo>
                    <a:pt x="5262249" y="1053061"/>
                    <a:pt x="2576982" y="791737"/>
                    <a:pt x="470103" y="133874"/>
                  </a:cubicBezTo>
                  <a:close/>
                </a:path>
              </a:pathLst>
            </a:custGeom>
            <a:pattFill prst="ltUpDiag">
              <a:fgClr>
                <a:schemeClr val="bg1"/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>
              <a:innerShdw blurRad="444500" dist="50800" dir="162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176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6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64" r:id="rId3"/>
    <p:sldLayoutId id="2147483660" r:id="rId4"/>
    <p:sldLayoutId id="2147483656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3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4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25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6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7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副标题 50">
            <a:extLst>
              <a:ext uri="{FF2B5EF4-FFF2-40B4-BE49-F238E27FC236}">
                <a16:creationId xmlns:a16="http://schemas.microsoft.com/office/drawing/2014/main" id="{ED8A9C68-16E0-4D77-82BF-2D7DF604F00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66750" y="3031616"/>
            <a:ext cx="10845800" cy="29627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bg1"/>
                </a:solidFill>
              </a:rPr>
              <a:t>SOUTHWEST  JIAOTONG  UNIVERSITY</a:t>
            </a:r>
          </a:p>
        </p:txBody>
      </p:sp>
      <p:sp>
        <p:nvSpPr>
          <p:cNvPr id="50" name="标题 49">
            <a:extLst>
              <a:ext uri="{FF2B5EF4-FFF2-40B4-BE49-F238E27FC236}">
                <a16:creationId xmlns:a16="http://schemas.microsoft.com/office/drawing/2014/main" id="{DA4B22E9-C1F1-4F78-8E82-EF5EC1DDA3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0400" y="2058759"/>
            <a:ext cx="10858500" cy="6635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毕设进度汇报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87C085B-6A2E-4D02-8481-4D613F977C46}"/>
              </a:ext>
            </a:extLst>
          </p:cNvPr>
          <p:cNvSpPr/>
          <p:nvPr/>
        </p:nvSpPr>
        <p:spPr>
          <a:xfrm>
            <a:off x="4714537" y="5206211"/>
            <a:ext cx="239848" cy="2398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8D052D3-C8C1-47BE-9252-2ED1DE819754}"/>
              </a:ext>
            </a:extLst>
          </p:cNvPr>
          <p:cNvSpPr/>
          <p:nvPr/>
        </p:nvSpPr>
        <p:spPr>
          <a:xfrm>
            <a:off x="7224916" y="5206211"/>
            <a:ext cx="239848" cy="2398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56">
            <a:extLst>
              <a:ext uri="{FF2B5EF4-FFF2-40B4-BE49-F238E27FC236}">
                <a16:creationId xmlns:a16="http://schemas.microsoft.com/office/drawing/2014/main" id="{2F76A6D5-AE1B-4338-9367-1918D9AF0326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117029" y="5139732"/>
            <a:ext cx="1945243" cy="384691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z="1600" dirty="0"/>
              <a:t>汇报人：赵俊刚</a:t>
            </a:r>
            <a:endParaRPr lang="en-US" altLang="zh-CN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4502897" y="5755341"/>
            <a:ext cx="31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007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算法分析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518837A8-CF21-4242-88A2-BB0C3D7C5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5663777"/>
              </p:ext>
            </p:extLst>
          </p:nvPr>
        </p:nvGraphicFramePr>
        <p:xfrm>
          <a:off x="895546" y="5995447"/>
          <a:ext cx="10595728" cy="51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1B034EC9-E3E2-49A8-A350-437E7A56DEC5}"/>
              </a:ext>
            </a:extLst>
          </p:cNvPr>
          <p:cNvGrpSpPr/>
          <p:nvPr/>
        </p:nvGrpSpPr>
        <p:grpSpPr>
          <a:xfrm>
            <a:off x="6366332" y="1316801"/>
            <a:ext cx="5588601" cy="4034132"/>
            <a:chOff x="895546" y="1193801"/>
            <a:chExt cx="10128054" cy="4597400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C0960A04-DF06-4E03-95CD-B2CF4DBA5BDB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895546" y="1193801"/>
              <a:ext cx="10128054" cy="4597400"/>
            </a:xfrm>
            <a:prstGeom prst="rect">
              <a:avLst/>
            </a:prstGeom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BCA37D4-AEEA-4754-A4A2-C647430E1ACD}"/>
                </a:ext>
              </a:extLst>
            </p:cNvPr>
            <p:cNvSpPr txBox="1"/>
            <p:nvPr/>
          </p:nvSpPr>
          <p:spPr>
            <a:xfrm>
              <a:off x="2260599" y="3261268"/>
              <a:ext cx="827838" cy="3864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</a:t>
              </a:r>
              <a:r>
                <a:rPr lang="en-US" altLang="zh-CN" sz="1600" dirty="0"/>
                <a:t>1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FA1499-A5BB-4736-B605-3DA9588D146E}"/>
                  </a:ext>
                </a:extLst>
              </p:cNvPr>
              <p:cNvSpPr txBox="1"/>
              <p:nvPr/>
            </p:nvSpPr>
            <p:spPr>
              <a:xfrm>
                <a:off x="1129142" y="2533648"/>
                <a:ext cx="3223682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:endParaRPr lang="en-US" altLang="zh-CN" sz="2000" dirty="0"/>
              </a:p>
              <a:p>
                <a:pPr/>
                <a:r>
                  <a:rPr lang="zh-CN" altLang="en-US" sz="2000" dirty="0"/>
                  <a:t>取每延米计算时：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sz="2000" b="0" dirty="0"/>
              </a:p>
              <a:p>
                <a:pPr/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FA1499-A5BB-4736-B605-3DA9588D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42" y="2533648"/>
                <a:ext cx="3223682" cy="1600438"/>
              </a:xfrm>
              <a:prstGeom prst="rect">
                <a:avLst/>
              </a:prstGeom>
              <a:blipFill>
                <a:blip r:embed="rId8"/>
                <a:stretch>
                  <a:fillRect l="-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80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算法分析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518837A8-CF21-4242-88A2-BB0C3D7C5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500930"/>
              </p:ext>
            </p:extLst>
          </p:nvPr>
        </p:nvGraphicFramePr>
        <p:xfrm>
          <a:off x="895546" y="5995447"/>
          <a:ext cx="10595728" cy="51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7BA0343A-BB3A-46E9-B45E-9817E8D8B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867975" y="-231909"/>
            <a:ext cx="4689381" cy="72982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FDE184-8AD0-44B6-BB08-46EC4F7E243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589" t="61682" r="23030" b="20293"/>
          <a:stretch/>
        </p:blipFill>
        <p:spPr>
          <a:xfrm>
            <a:off x="0" y="2766738"/>
            <a:ext cx="4981385" cy="27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算法分析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518837A8-CF21-4242-88A2-BB0C3D7C5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197292"/>
              </p:ext>
            </p:extLst>
          </p:nvPr>
        </p:nvGraphicFramePr>
        <p:xfrm>
          <a:off x="895546" y="5995447"/>
          <a:ext cx="10595728" cy="51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4C5A73-8760-4DC3-BD42-0958DD89A955}"/>
                  </a:ext>
                </a:extLst>
              </p:cNvPr>
              <p:cNvSpPr txBox="1"/>
              <p:nvPr/>
            </p:nvSpPr>
            <p:spPr>
              <a:xfrm>
                <a:off x="1363133" y="1625600"/>
                <a:ext cx="8348134" cy="3660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i="1" dirty="0">
                    <a:latin typeface="Cambria Math" panose="02040503050406030204" pitchFamily="18" charset="0"/>
                  </a:rPr>
                  <a:t>地震角：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b="0" i="1" dirty="0">
                    <a:latin typeface="Cambria Math" panose="02040503050406030204" pitchFamily="18" charset="0"/>
                  </a:rPr>
                  <a:t>为综合影响因素，取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>0.25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zh-CN" altLang="en-US" b="0" i="1" dirty="0">
                    <a:latin typeface="Cambria Math" panose="02040503050406030204" pitchFamily="18" charset="0"/>
                  </a:rPr>
                  <a:t>为水平地震系数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i="1" dirty="0">
                    <a:latin typeface="Cambria Math" panose="02040503050406030204" pitchFamily="18" charset="0"/>
                  </a:rPr>
                  <a:t>只要用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zh-CN" altLang="en-US" b="0" dirty="0"/>
                  <a:t>替换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代入库伦土压力公式即可计算出地震时的土压力</a:t>
                </a: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4C5A73-8760-4DC3-BD42-0958DD89A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133" y="1625600"/>
                <a:ext cx="8348134" cy="3660489"/>
              </a:xfrm>
              <a:prstGeom prst="rect">
                <a:avLst/>
              </a:prstGeom>
              <a:blipFill>
                <a:blip r:embed="rId7"/>
                <a:stretch>
                  <a:fillRect l="-657" t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55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算法分析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518837A8-CF21-4242-88A2-BB0C3D7C5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904821"/>
              </p:ext>
            </p:extLst>
          </p:nvPr>
        </p:nvGraphicFramePr>
        <p:xfrm>
          <a:off x="482600" y="6002867"/>
          <a:ext cx="11008674" cy="50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72B976E-372E-4D15-8697-8F1969F4E99A}"/>
              </a:ext>
            </a:extLst>
          </p:cNvPr>
          <p:cNvSpPr txBox="1"/>
          <p:nvPr/>
        </p:nvSpPr>
        <p:spPr>
          <a:xfrm>
            <a:off x="1689100" y="17272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B3ED09-F2F9-4896-8D29-FF535E32C3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6043"/>
          <a:stretch/>
        </p:blipFill>
        <p:spPr>
          <a:xfrm>
            <a:off x="1371600" y="1426819"/>
            <a:ext cx="8235037" cy="10675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115C0B-4AAB-4436-BB17-A9747E5B2AEA}"/>
                  </a:ext>
                </a:extLst>
              </p:cNvPr>
              <p:cNvSpPr txBox="1"/>
              <p:nvPr/>
            </p:nvSpPr>
            <p:spPr>
              <a:xfrm>
                <a:off x="1485900" y="2783748"/>
                <a:ext cx="9169400" cy="1977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i="1" dirty="0">
                    <a:latin typeface="Cambria Math" panose="02040503050406030204" pitchFamily="18" charset="0"/>
                  </a:rPr>
                  <a:t>不考虑被动土压力、基地倾角，公式可简化为：</a:t>
                </a: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n-US" altLang="zh-CN" sz="3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115C0B-4AAB-4436-BB17-A9747E5B2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2783748"/>
                <a:ext cx="9169400" cy="1977721"/>
              </a:xfrm>
              <a:prstGeom prst="rect">
                <a:avLst/>
              </a:prstGeom>
              <a:blipFill>
                <a:blip r:embed="rId8"/>
                <a:stretch>
                  <a:fillRect l="-1064" t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E28B1DFB-1F2B-469A-B698-44168A1E9C1A}"/>
              </a:ext>
            </a:extLst>
          </p:cNvPr>
          <p:cNvSpPr txBox="1"/>
          <p:nvPr/>
        </p:nvSpPr>
        <p:spPr>
          <a:xfrm>
            <a:off x="1772238" y="5005633"/>
            <a:ext cx="8883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一般情况不应小于</a:t>
            </a:r>
            <a:r>
              <a:rPr lang="en-US" altLang="zh-CN" sz="2000" dirty="0"/>
              <a:t>1. 3</a:t>
            </a:r>
            <a:r>
              <a:rPr lang="zh-CN" altLang="en-US" sz="2000" dirty="0"/>
              <a:t>，计入附加力时不小于</a:t>
            </a:r>
            <a:r>
              <a:rPr lang="en-US" altLang="zh-CN" sz="2000" dirty="0"/>
              <a:t>1.2</a:t>
            </a:r>
            <a:r>
              <a:rPr lang="zh-CN" altLang="en-US" sz="2000" dirty="0"/>
              <a:t>，临时荷载作用下不小于</a:t>
            </a:r>
            <a:r>
              <a:rPr lang="en-US" altLang="zh-CN" sz="2000" dirty="0"/>
              <a:t>1.05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614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算法分析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518837A8-CF21-4242-88A2-BB0C3D7C5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2670339"/>
              </p:ext>
            </p:extLst>
          </p:nvPr>
        </p:nvGraphicFramePr>
        <p:xfrm>
          <a:off x="482600" y="6002867"/>
          <a:ext cx="11008674" cy="50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97BC9C0-5EDE-473C-85A8-983DE23B62EA}"/>
                  </a:ext>
                </a:extLst>
              </p:cNvPr>
              <p:cNvSpPr txBox="1"/>
              <p:nvPr/>
            </p:nvSpPr>
            <p:spPr>
              <a:xfrm>
                <a:off x="2196445" y="1649691"/>
                <a:ext cx="7192652" cy="3147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3200" b="0" dirty="0"/>
              </a:p>
              <a:p>
                <a:endParaRPr lang="en-US" altLang="zh-CN" sz="2400" b="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400" dirty="0"/>
                  <a:t>为稳定力系对墙趾的总力矩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为倾覆力系对墙趾的总力矩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97BC9C0-5EDE-473C-85A8-983DE23B6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445" y="1649691"/>
                <a:ext cx="7192652" cy="3147528"/>
              </a:xfrm>
              <a:prstGeom prst="rect">
                <a:avLst/>
              </a:prstGeom>
              <a:blipFill>
                <a:blip r:embed="rId7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26FC51D-761A-469D-8238-42DF7A0C62FC}"/>
              </a:ext>
            </a:extLst>
          </p:cNvPr>
          <p:cNvSpPr txBox="1"/>
          <p:nvPr/>
        </p:nvSpPr>
        <p:spPr>
          <a:xfrm>
            <a:off x="1772238" y="5005633"/>
            <a:ext cx="8883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一般情况不应小于</a:t>
            </a:r>
            <a:r>
              <a:rPr lang="en-US" altLang="zh-CN" sz="2000" dirty="0"/>
              <a:t>1. 6</a:t>
            </a:r>
            <a:r>
              <a:rPr lang="zh-CN" altLang="en-US" sz="2000" dirty="0"/>
              <a:t>，计入附加力时不小于</a:t>
            </a:r>
            <a:r>
              <a:rPr lang="en-US" altLang="zh-CN" sz="2000" dirty="0"/>
              <a:t>1.4</a:t>
            </a:r>
            <a:r>
              <a:rPr lang="zh-CN" altLang="en-US" sz="2000" dirty="0"/>
              <a:t>，临时荷载作用下不小于</a:t>
            </a:r>
            <a:r>
              <a:rPr lang="en-US" altLang="zh-CN" sz="2000" dirty="0"/>
              <a:t>1.1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02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算法分析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518837A8-CF21-4242-88A2-BB0C3D7C5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130370"/>
              </p:ext>
            </p:extLst>
          </p:nvPr>
        </p:nvGraphicFramePr>
        <p:xfrm>
          <a:off x="482600" y="6002867"/>
          <a:ext cx="11008674" cy="50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C94837E-AA9B-412C-A876-0EF7AA7E9B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930" b="62807"/>
          <a:stretch/>
        </p:blipFill>
        <p:spPr>
          <a:xfrm>
            <a:off x="1003300" y="1072535"/>
            <a:ext cx="9200561" cy="476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6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算法分析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518837A8-CF21-4242-88A2-BB0C3D7C5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5673144"/>
              </p:ext>
            </p:extLst>
          </p:nvPr>
        </p:nvGraphicFramePr>
        <p:xfrm>
          <a:off x="482600" y="6002867"/>
          <a:ext cx="11008674" cy="50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3501C2C4-45B3-4A2F-92B7-8E99A8810A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4261" b="22612"/>
          <a:stretch/>
        </p:blipFill>
        <p:spPr>
          <a:xfrm>
            <a:off x="1461337" y="904973"/>
            <a:ext cx="8666710" cy="44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5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算法分析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518837A8-CF21-4242-88A2-BB0C3D7C5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265312"/>
              </p:ext>
            </p:extLst>
          </p:nvPr>
        </p:nvGraphicFramePr>
        <p:xfrm>
          <a:off x="482600" y="6002867"/>
          <a:ext cx="11008674" cy="50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38E61D-88D3-4AB1-9BB3-CA4C08B76F15}"/>
                  </a:ext>
                </a:extLst>
              </p:cNvPr>
              <p:cNvSpPr txBox="1"/>
              <p:nvPr/>
            </p:nvSpPr>
            <p:spPr>
              <a:xfrm>
                <a:off x="1329179" y="1781665"/>
                <a:ext cx="9360817" cy="2860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i="1" dirty="0">
                    <a:latin typeface="Cambria Math" panose="02040503050406030204" pitchFamily="18" charset="0"/>
                  </a:rPr>
                  <a:t>墙趾板按悬臂梁计算：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38E61D-88D3-4AB1-9BB3-CA4C08B76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179" y="1781665"/>
                <a:ext cx="9360817" cy="2860398"/>
              </a:xfrm>
              <a:prstGeom prst="rect">
                <a:avLst/>
              </a:prstGeom>
              <a:blipFill>
                <a:blip r:embed="rId7"/>
                <a:stretch>
                  <a:fillRect l="-521" t="-1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39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算法分析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518837A8-CF21-4242-88A2-BB0C3D7C5057}"/>
              </a:ext>
            </a:extLst>
          </p:cNvPr>
          <p:cNvGraphicFramePr/>
          <p:nvPr/>
        </p:nvGraphicFramePr>
        <p:xfrm>
          <a:off x="482600" y="6002867"/>
          <a:ext cx="11008674" cy="50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38E61D-88D3-4AB1-9BB3-CA4C08B76F15}"/>
                  </a:ext>
                </a:extLst>
              </p:cNvPr>
              <p:cNvSpPr txBox="1"/>
              <p:nvPr/>
            </p:nvSpPr>
            <p:spPr>
              <a:xfrm>
                <a:off x="1329179" y="1781665"/>
                <a:ext cx="9360817" cy="4021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i="1" dirty="0">
                    <a:latin typeface="Cambria Math" panose="02040503050406030204" pitchFamily="18" charset="0"/>
                  </a:rPr>
                  <a:t>墙踵处竖直压应力：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2.4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最大负弯矩：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支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最大 正弯矩：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中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最大剪力：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支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38E61D-88D3-4AB1-9BB3-CA4C08B76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179" y="1781665"/>
                <a:ext cx="9360817" cy="4021422"/>
              </a:xfrm>
              <a:prstGeom prst="rect">
                <a:avLst/>
              </a:prstGeom>
              <a:blipFill>
                <a:blip r:embed="rId7"/>
                <a:stretch>
                  <a:fillRect l="-521" t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29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算法分析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518837A8-CF21-4242-88A2-BB0C3D7C5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89815"/>
              </p:ext>
            </p:extLst>
          </p:nvPr>
        </p:nvGraphicFramePr>
        <p:xfrm>
          <a:off x="482600" y="6002867"/>
          <a:ext cx="11008674" cy="50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38E61D-88D3-4AB1-9BB3-CA4C08B76F15}"/>
                  </a:ext>
                </a:extLst>
              </p:cNvPr>
              <p:cNvSpPr txBox="1"/>
              <p:nvPr/>
            </p:nvSpPr>
            <p:spPr>
              <a:xfrm>
                <a:off x="1329179" y="1781665"/>
                <a:ext cx="9360817" cy="376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i="1" dirty="0">
                    <a:latin typeface="Cambria Math" panose="02040503050406030204" pitchFamily="18" charset="0"/>
                  </a:rPr>
                  <a:t>墙面板中部应力：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跨中正弯矩：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扶壁两端负弯矩和剪力：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支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支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38E61D-88D3-4AB1-9BB3-CA4C08B76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179" y="1781665"/>
                <a:ext cx="9360817" cy="3762568"/>
              </a:xfrm>
              <a:prstGeom prst="rect">
                <a:avLst/>
              </a:prstGeom>
              <a:blipFill>
                <a:blip r:embed="rId7"/>
                <a:stretch>
                  <a:fillRect l="-521" t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25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AD8F2493-EE70-49DA-91C0-5C1EE382B186}"/>
              </a:ext>
            </a:extLst>
          </p:cNvPr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CF8F241-5884-4324-89EB-7E7DD690368F}"/>
              </a:ext>
            </a:extLst>
          </p:cNvPr>
          <p:cNvGrpSpPr/>
          <p:nvPr/>
        </p:nvGrpSpPr>
        <p:grpSpPr>
          <a:xfrm>
            <a:off x="4881176" y="1176617"/>
            <a:ext cx="2031325" cy="934637"/>
            <a:chOff x="5576876" y="540040"/>
            <a:chExt cx="2031325" cy="93463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EEA7B62-6DE3-4A1F-98CB-5688CB126664}"/>
                </a:ext>
              </a:extLst>
            </p:cNvPr>
            <p:cNvSpPr txBox="1"/>
            <p:nvPr/>
          </p:nvSpPr>
          <p:spPr>
            <a:xfrm>
              <a:off x="5576876" y="540040"/>
              <a:ext cx="7793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  <a:latin typeface="Impact" panose="020B0806030902050204" pitchFamily="34" charset="0"/>
                </a:rPr>
                <a:t>01</a:t>
              </a:r>
              <a:endParaRPr lang="zh-CN" altLang="en-US" sz="4400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0996A2D-6F8F-4BDB-BF80-2CAAC8837696}"/>
                </a:ext>
              </a:extLst>
            </p:cNvPr>
            <p:cNvSpPr txBox="1"/>
            <p:nvPr/>
          </p:nvSpPr>
          <p:spPr>
            <a:xfrm>
              <a:off x="5576876" y="977361"/>
              <a:ext cx="2031325" cy="49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b="1" kern="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毕设任务说明</a:t>
              </a:r>
              <a:endParaRPr lang="en-US" altLang="zh-CN" sz="2400" b="1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BF7F901-DF5A-4293-9310-3AD065F94474}"/>
              </a:ext>
            </a:extLst>
          </p:cNvPr>
          <p:cNvGrpSpPr/>
          <p:nvPr/>
        </p:nvGrpSpPr>
        <p:grpSpPr>
          <a:xfrm>
            <a:off x="8008721" y="1176617"/>
            <a:ext cx="2031325" cy="934637"/>
            <a:chOff x="8704421" y="540040"/>
            <a:chExt cx="2031325" cy="934637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CFA5364-3A41-4843-879E-64A20F8880BC}"/>
                </a:ext>
              </a:extLst>
            </p:cNvPr>
            <p:cNvSpPr txBox="1"/>
            <p:nvPr/>
          </p:nvSpPr>
          <p:spPr>
            <a:xfrm>
              <a:off x="8704421" y="540040"/>
              <a:ext cx="8483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  <a:latin typeface="Impact" panose="020B0806030902050204" pitchFamily="34" charset="0"/>
                </a:rPr>
                <a:t>02</a:t>
              </a:r>
              <a:endParaRPr lang="zh-CN" altLang="en-US" sz="4400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DA6CF73-DA4A-4F91-ADB9-614D5D71F726}"/>
                </a:ext>
              </a:extLst>
            </p:cNvPr>
            <p:cNvSpPr txBox="1"/>
            <p:nvPr/>
          </p:nvSpPr>
          <p:spPr>
            <a:xfrm>
              <a:off x="8704421" y="977361"/>
              <a:ext cx="2031325" cy="49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b="1" kern="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已做任务说明</a:t>
              </a:r>
              <a:endParaRPr lang="en-US" altLang="zh-CN" sz="2400" b="1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2DFE6BA-3D47-4F07-9A95-637A58BE9F57}"/>
              </a:ext>
            </a:extLst>
          </p:cNvPr>
          <p:cNvGrpSpPr/>
          <p:nvPr/>
        </p:nvGrpSpPr>
        <p:grpSpPr>
          <a:xfrm>
            <a:off x="4881176" y="2867324"/>
            <a:ext cx="1415772" cy="904095"/>
            <a:chOff x="5576876" y="2230747"/>
            <a:chExt cx="1415772" cy="904095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A2FB66B-F71F-467D-8748-17184692B485}"/>
                </a:ext>
              </a:extLst>
            </p:cNvPr>
            <p:cNvSpPr txBox="1"/>
            <p:nvPr/>
          </p:nvSpPr>
          <p:spPr>
            <a:xfrm>
              <a:off x="5576876" y="2230747"/>
              <a:ext cx="8643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  <a:latin typeface="Impact" panose="020B0806030902050204" pitchFamily="34" charset="0"/>
                </a:rPr>
                <a:t>03</a:t>
              </a:r>
              <a:endParaRPr lang="zh-CN" altLang="en-US" sz="4400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B270E33-DDE9-4852-A0E5-284E9F13F239}"/>
                </a:ext>
              </a:extLst>
            </p:cNvPr>
            <p:cNvSpPr txBox="1"/>
            <p:nvPr/>
          </p:nvSpPr>
          <p:spPr>
            <a:xfrm>
              <a:off x="5576876" y="2637526"/>
              <a:ext cx="1415772" cy="49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b="1" kern="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后期规划</a:t>
              </a:r>
              <a:endParaRPr lang="en-US" altLang="zh-CN" sz="2400" b="1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0F468BC7-46A2-4AAB-B3F7-1544FCFE8ABB}"/>
              </a:ext>
            </a:extLst>
          </p:cNvPr>
          <p:cNvSpPr txBox="1"/>
          <p:nvPr/>
        </p:nvSpPr>
        <p:spPr>
          <a:xfrm rot="16200000">
            <a:off x="-1646906" y="2926862"/>
            <a:ext cx="5445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spc="5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Contents</a:t>
            </a:r>
            <a:r>
              <a:rPr lang="en-US" altLang="zh-CN" sz="8800" b="1" spc="50" dirty="0">
                <a:solidFill>
                  <a:schemeClr val="accent1"/>
                </a:solidFill>
                <a:latin typeface="+mj-lt"/>
              </a:rPr>
              <a:t>.</a:t>
            </a:r>
            <a:endParaRPr lang="zh-CN" altLang="en-US" sz="8800" b="1" spc="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09A0861-AF32-4D83-B541-5799200EE73D}"/>
              </a:ext>
            </a:extLst>
          </p:cNvPr>
          <p:cNvSpPr txBox="1"/>
          <p:nvPr/>
        </p:nvSpPr>
        <p:spPr>
          <a:xfrm>
            <a:off x="1101015" y="4859356"/>
            <a:ext cx="861774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400" b="1" spc="600" dirty="0">
                <a:solidFill>
                  <a:schemeClr val="accent1"/>
                </a:solidFill>
              </a:rPr>
              <a:t>目录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88A1B6B-C231-4AC7-B775-1F01B34A4058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2CF8912-1D78-4DDC-BD8B-3840053774E0}"/>
              </a:ext>
            </a:extLst>
          </p:cNvPr>
          <p:cNvSpPr txBox="1"/>
          <p:nvPr/>
        </p:nvSpPr>
        <p:spPr>
          <a:xfrm>
            <a:off x="566794" y="6583649"/>
            <a:ext cx="2056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竢实扬华  自强不息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F6F1138-F9F3-482D-A591-5805BF05087E}"/>
              </a:ext>
            </a:extLst>
          </p:cNvPr>
          <p:cNvGrpSpPr/>
          <p:nvPr/>
        </p:nvGrpSpPr>
        <p:grpSpPr>
          <a:xfrm>
            <a:off x="10467218" y="6126091"/>
            <a:ext cx="1052654" cy="108000"/>
            <a:chOff x="10467218" y="6126091"/>
            <a:chExt cx="1052654" cy="10800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B8EEC6B-4E62-4567-8102-B919F1ABAE68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0DE99215-858C-417E-8141-2D9F9CAC52D6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CDD7AA9-3A23-4083-BBE1-8010A9D00A83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CDE1A13-92C8-4873-8597-04BE5D7CFE37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3D4CB947-938F-471D-87BD-F95D26CB5809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979" y="159386"/>
            <a:ext cx="1551096" cy="437267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278980D-3705-4E39-8EAD-9D4BA8150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3569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C38D1150-1855-4328-A800-3BE71FE9C5A8}"/>
              </a:ext>
            </a:extLst>
          </p:cNvPr>
          <p:cNvSpPr txBox="1"/>
          <p:nvPr/>
        </p:nvSpPr>
        <p:spPr>
          <a:xfrm>
            <a:off x="2282836" y="1287780"/>
            <a:ext cx="1064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01</a:t>
            </a:r>
            <a:endParaRPr lang="zh-CN" altLang="en-US" sz="6000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B99D52C-4FCA-4BBC-B990-C9F85AB56EFB}"/>
              </a:ext>
            </a:extLst>
          </p:cNvPr>
          <p:cNvSpPr txBox="1"/>
          <p:nvPr/>
        </p:nvSpPr>
        <p:spPr>
          <a:xfrm>
            <a:off x="2747578" y="2946824"/>
            <a:ext cx="1064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02</a:t>
            </a:r>
            <a:endParaRPr lang="zh-CN" altLang="en-US" sz="6000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D057818-57FA-47F7-B701-39374073C247}"/>
              </a:ext>
            </a:extLst>
          </p:cNvPr>
          <p:cNvSpPr txBox="1"/>
          <p:nvPr/>
        </p:nvSpPr>
        <p:spPr>
          <a:xfrm>
            <a:off x="2282836" y="4554558"/>
            <a:ext cx="1064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03</a:t>
            </a:r>
            <a:endParaRPr lang="zh-CN" altLang="en-US" sz="6000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算法分析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518837A8-CF21-4242-88A2-BB0C3D7C5057}"/>
              </a:ext>
            </a:extLst>
          </p:cNvPr>
          <p:cNvGraphicFramePr/>
          <p:nvPr/>
        </p:nvGraphicFramePr>
        <p:xfrm>
          <a:off x="482600" y="6002867"/>
          <a:ext cx="11008674" cy="50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38E61D-88D3-4AB1-9BB3-CA4C08B76F15}"/>
                  </a:ext>
                </a:extLst>
              </p:cNvPr>
              <p:cNvSpPr txBox="1"/>
              <p:nvPr/>
            </p:nvSpPr>
            <p:spPr>
              <a:xfrm>
                <a:off x="1329179" y="1781665"/>
                <a:ext cx="9360817" cy="2868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i="1" dirty="0">
                    <a:latin typeface="Cambria Math" panose="02040503050406030204" pitchFamily="18" charset="0"/>
                  </a:rPr>
                  <a:t>竖直面内最大弯矩：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i="1" dirty="0">
                    <a:latin typeface="Cambria Math" panose="02040503050406030204" pitchFamily="18" charset="0"/>
                  </a:rPr>
                  <a:t>负弯矩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>max</a:t>
                </a:r>
                <a:r>
                  <a:rPr lang="zh-CN" altLang="en-US" b="0" i="1" dirty="0">
                    <a:latin typeface="Cambria Math" panose="02040503050406030204" pitchFamily="18" charset="0"/>
                  </a:rPr>
                  <a:t>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=0.03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i="1" dirty="0">
                    <a:latin typeface="Cambria Math" panose="02040503050406030204" pitchFamily="18" charset="0"/>
                  </a:rPr>
                  <a:t>正弯矩：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38E61D-88D3-4AB1-9BB3-CA4C08B76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179" y="1781665"/>
                <a:ext cx="9360817" cy="2868606"/>
              </a:xfrm>
              <a:prstGeom prst="rect">
                <a:avLst/>
              </a:prstGeom>
              <a:blipFill>
                <a:blip r:embed="rId7"/>
                <a:stretch>
                  <a:fillRect l="-521" t="-1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算法分析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518837A8-CF21-4242-88A2-BB0C3D7C5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504894"/>
              </p:ext>
            </p:extLst>
          </p:nvPr>
        </p:nvGraphicFramePr>
        <p:xfrm>
          <a:off x="482600" y="6002867"/>
          <a:ext cx="11008674" cy="50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38E61D-88D3-4AB1-9BB3-CA4C08B76F15}"/>
                  </a:ext>
                </a:extLst>
              </p:cNvPr>
              <p:cNvSpPr txBox="1"/>
              <p:nvPr/>
            </p:nvSpPr>
            <p:spPr>
              <a:xfrm>
                <a:off x="1306528" y="1392673"/>
                <a:ext cx="9360817" cy="4072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扶壁底部水平力和弯矩：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扶壁中部水平力和弯矩：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38E61D-88D3-4AB1-9BB3-CA4C08B76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528" y="1392673"/>
                <a:ext cx="9360817" cy="4072653"/>
              </a:xfrm>
              <a:prstGeom prst="rect">
                <a:avLst/>
              </a:prstGeom>
              <a:blipFill>
                <a:blip r:embed="rId7"/>
                <a:stretch>
                  <a:fillRect l="-521" t="-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15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算法分析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518837A8-CF21-4242-88A2-BB0C3D7C5057}"/>
              </a:ext>
            </a:extLst>
          </p:cNvPr>
          <p:cNvGraphicFramePr/>
          <p:nvPr/>
        </p:nvGraphicFramePr>
        <p:xfrm>
          <a:off x="482600" y="6002867"/>
          <a:ext cx="11008674" cy="50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38E61D-88D3-4AB1-9BB3-CA4C08B76F15}"/>
                  </a:ext>
                </a:extLst>
              </p:cNvPr>
              <p:cNvSpPr txBox="1"/>
              <p:nvPr/>
            </p:nvSpPr>
            <p:spPr>
              <a:xfrm>
                <a:off x="1306528" y="1785686"/>
                <a:ext cx="9360817" cy="2827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  <a:p>
                <a:r>
                  <a:rPr lang="zh-CN" altLang="en-US" dirty="0"/>
                  <a:t>扶壁两侧水平及竖向拉筋计算时的压力：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水平</m:t>
                    </m:r>
                  </m:oMath>
                </a14:m>
                <a:r>
                  <a:rPr lang="zh-CN" altLang="en-US" dirty="0"/>
                  <a:t>压力：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竖向压力：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38E61D-88D3-4AB1-9BB3-CA4C08B76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528" y="1785686"/>
                <a:ext cx="9360817" cy="2827441"/>
              </a:xfrm>
              <a:prstGeom prst="rect">
                <a:avLst/>
              </a:prstGeom>
              <a:blipFill>
                <a:blip r:embed="rId7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37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算法分析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518837A8-CF21-4242-88A2-BB0C3D7C5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04696"/>
              </p:ext>
            </p:extLst>
          </p:nvPr>
        </p:nvGraphicFramePr>
        <p:xfrm>
          <a:off x="482600" y="6002867"/>
          <a:ext cx="11008674" cy="50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F38E61D-88D3-4AB1-9BB3-CA4C08B76F15}"/>
              </a:ext>
            </a:extLst>
          </p:cNvPr>
          <p:cNvSpPr txBox="1"/>
          <p:nvPr/>
        </p:nvSpPr>
        <p:spPr>
          <a:xfrm>
            <a:off x="1306528" y="1785686"/>
            <a:ext cx="9360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302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87AA782-7166-43F9-962E-E8A84B1934A0}"/>
              </a:ext>
            </a:extLst>
          </p:cNvPr>
          <p:cNvSpPr txBox="1"/>
          <p:nvPr/>
        </p:nvSpPr>
        <p:spPr>
          <a:xfrm>
            <a:off x="515437" y="2105561"/>
            <a:ext cx="245772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03</a:t>
            </a:r>
            <a:endParaRPr lang="zh-CN" altLang="en-US" sz="1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E414B75-D140-4E03-B375-68221EAF31A8}"/>
              </a:ext>
            </a:extLst>
          </p:cNvPr>
          <p:cNvGrpSpPr/>
          <p:nvPr/>
        </p:nvGrpSpPr>
        <p:grpSpPr>
          <a:xfrm>
            <a:off x="10467218" y="6126091"/>
            <a:ext cx="1052654" cy="108000"/>
            <a:chOff x="10467218" y="6126091"/>
            <a:chExt cx="1052654" cy="10800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7E4DDC7-34C2-496A-97C5-F07625B414E9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74E0525-26E5-4FB4-B7CA-7CD73815E2D5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4BCF10B-2D83-4819-817B-BAA65A9EDDBB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975992-8959-442A-AAC2-9788D0960105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9E7360-1DB3-4405-A41E-1E01C2FA1674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F0D034F-F21D-4FEE-B13B-382D858F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400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后期规划</a:t>
            </a:r>
          </a:p>
        </p:txBody>
      </p:sp>
    </p:spTree>
    <p:extLst>
      <p:ext uri="{BB962C8B-B14F-4D97-AF65-F5344CB8AC3E}">
        <p14:creationId xmlns:p14="http://schemas.microsoft.com/office/powerpoint/2010/main" val="55565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71A30F86-8AFA-4C51-BAB6-58518BAF58AF}"/>
              </a:ext>
            </a:extLst>
          </p:cNvPr>
          <p:cNvSpPr txBox="1">
            <a:spLocks/>
          </p:cNvSpPr>
          <p:nvPr/>
        </p:nvSpPr>
        <p:spPr>
          <a:xfrm>
            <a:off x="810314" y="1952272"/>
            <a:ext cx="5203755" cy="7407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800" b="1" spc="300" dirty="0">
                <a:solidFill>
                  <a:schemeClr val="bg1"/>
                </a:solidFill>
              </a:rPr>
              <a:t>谢谢您的聆听！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0402489D-455C-4999-ADDF-DF3E04B5438F}"/>
              </a:ext>
            </a:extLst>
          </p:cNvPr>
          <p:cNvSpPr txBox="1">
            <a:spLocks/>
          </p:cNvSpPr>
          <p:nvPr/>
        </p:nvSpPr>
        <p:spPr>
          <a:xfrm>
            <a:off x="844798" y="2815864"/>
            <a:ext cx="5203755" cy="2890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THANK YOU FOR YOUR GUIDANCE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矩形: 圆角 4">
            <a:extLst>
              <a:ext uri="{FF2B5EF4-FFF2-40B4-BE49-F238E27FC236}">
                <a16:creationId xmlns:a16="http://schemas.microsoft.com/office/drawing/2014/main" id="{A8001361-7C49-4661-AF5E-A3DEB985A852}"/>
              </a:ext>
            </a:extLst>
          </p:cNvPr>
          <p:cNvSpPr/>
          <p:nvPr/>
        </p:nvSpPr>
        <p:spPr>
          <a:xfrm>
            <a:off x="979267" y="3610094"/>
            <a:ext cx="2005979" cy="369333"/>
          </a:xfrm>
          <a:prstGeom prst="roundRect">
            <a:avLst>
              <a:gd name="adj" fmla="val 8456"/>
            </a:avLst>
          </a:prstGeom>
          <a:solidFill>
            <a:srgbClr val="F5D699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solidFill>
                  <a:srgbClr val="780009"/>
                </a:solidFill>
                <a:latin typeface="+mn-ea"/>
              </a:rPr>
              <a:t>汇报人：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16" y="830021"/>
            <a:ext cx="2540500" cy="7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9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87AA782-7166-43F9-962E-E8A84B1934A0}"/>
              </a:ext>
            </a:extLst>
          </p:cNvPr>
          <p:cNvSpPr txBox="1"/>
          <p:nvPr/>
        </p:nvSpPr>
        <p:spPr>
          <a:xfrm>
            <a:off x="515437" y="2105561"/>
            <a:ext cx="221406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01</a:t>
            </a:r>
            <a:endParaRPr lang="zh-CN" altLang="en-US" sz="1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E414B75-D140-4E03-B375-68221EAF31A8}"/>
              </a:ext>
            </a:extLst>
          </p:cNvPr>
          <p:cNvGrpSpPr/>
          <p:nvPr/>
        </p:nvGrpSpPr>
        <p:grpSpPr>
          <a:xfrm>
            <a:off x="10467218" y="6126091"/>
            <a:ext cx="1052654" cy="108000"/>
            <a:chOff x="10467218" y="6126091"/>
            <a:chExt cx="1052654" cy="10800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7E4DDC7-34C2-496A-97C5-F07625B414E9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74E0525-26E5-4FB4-B7CA-7CD73815E2D5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4BCF10B-2D83-4819-817B-BAA65A9EDDBB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975992-8959-442A-AAC2-9788D0960105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9E7360-1DB3-4405-A41E-1E01C2FA1674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F0D034F-F21D-4FEE-B13B-382D858F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400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毕设任务说明 </a:t>
            </a:r>
          </a:p>
        </p:txBody>
      </p:sp>
    </p:spTree>
    <p:extLst>
      <p:ext uri="{BB962C8B-B14F-4D97-AF65-F5344CB8AC3E}">
        <p14:creationId xmlns:p14="http://schemas.microsoft.com/office/powerpoint/2010/main" val="217470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毕设任务说明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07A3E7-2A14-4401-8B41-A22B460883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68" t="19932" r="2968" b="48654"/>
          <a:stretch/>
        </p:blipFill>
        <p:spPr>
          <a:xfrm>
            <a:off x="5774818" y="1930400"/>
            <a:ext cx="5538423" cy="27385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9552F06-2E18-400F-B813-7FE5AABC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59" y="2055090"/>
            <a:ext cx="4243331" cy="261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1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毕设任务说明 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A0E8AEC-22D7-4502-AC30-2E7A4D803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171904"/>
              </p:ext>
            </p:extLst>
          </p:nvPr>
        </p:nvGraphicFramePr>
        <p:xfrm>
          <a:off x="1193014" y="1072535"/>
          <a:ext cx="10317114" cy="5530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87AA782-7166-43F9-962E-E8A84B1934A0}"/>
              </a:ext>
            </a:extLst>
          </p:cNvPr>
          <p:cNvSpPr txBox="1"/>
          <p:nvPr/>
        </p:nvSpPr>
        <p:spPr>
          <a:xfrm>
            <a:off x="515437" y="2105561"/>
            <a:ext cx="239681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02</a:t>
            </a:r>
            <a:endParaRPr lang="zh-CN" altLang="en-US" sz="1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E414B75-D140-4E03-B375-68221EAF31A8}"/>
              </a:ext>
            </a:extLst>
          </p:cNvPr>
          <p:cNvGrpSpPr/>
          <p:nvPr/>
        </p:nvGrpSpPr>
        <p:grpSpPr>
          <a:xfrm>
            <a:off x="10467218" y="6126091"/>
            <a:ext cx="1052654" cy="108000"/>
            <a:chOff x="10467218" y="6126091"/>
            <a:chExt cx="1052654" cy="10800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7E4DDC7-34C2-496A-97C5-F07625B414E9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74E0525-26E5-4FB4-B7CA-7CD73815E2D5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4BCF10B-2D83-4819-817B-BAA65A9EDDBB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975992-8959-442A-AAC2-9788D0960105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9E7360-1DB3-4405-A41E-1E01C2FA1674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F0D034F-F21D-4FEE-B13B-382D858F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400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已做工作说明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2C1D57-54F7-4848-BC50-62473C8EA040}"/>
              </a:ext>
            </a:extLst>
          </p:cNvPr>
          <p:cNvSpPr txBox="1"/>
          <p:nvPr/>
        </p:nvSpPr>
        <p:spPr>
          <a:xfrm>
            <a:off x="5480718" y="3679017"/>
            <a:ext cx="4411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算法分析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21746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毕设任务说明 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A0E8AEC-22D7-4502-AC30-2E7A4D803AAA}"/>
              </a:ext>
            </a:extLst>
          </p:cNvPr>
          <p:cNvGraphicFramePr/>
          <p:nvPr/>
        </p:nvGraphicFramePr>
        <p:xfrm>
          <a:off x="1193014" y="1072535"/>
          <a:ext cx="10317114" cy="5530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540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算法分析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518837A8-CF21-4242-88A2-BB0C3D7C5057}"/>
              </a:ext>
            </a:extLst>
          </p:cNvPr>
          <p:cNvGraphicFramePr/>
          <p:nvPr/>
        </p:nvGraphicFramePr>
        <p:xfrm>
          <a:off x="895546" y="5995447"/>
          <a:ext cx="10595728" cy="51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8E1EF465-2CD6-422B-8AF8-F28DEC15DB0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0996" b="16220"/>
          <a:stretch/>
        </p:blipFill>
        <p:spPr>
          <a:xfrm>
            <a:off x="2582946" y="906071"/>
            <a:ext cx="5674936" cy="46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300" y="254971"/>
            <a:ext cx="10858500" cy="8175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算法分析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518837A8-CF21-4242-88A2-BB0C3D7C5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511840"/>
              </p:ext>
            </p:extLst>
          </p:nvPr>
        </p:nvGraphicFramePr>
        <p:xfrm>
          <a:off x="895546" y="5995447"/>
          <a:ext cx="10595728" cy="51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1B034EC9-E3E2-49A8-A350-437E7A56DEC5}"/>
              </a:ext>
            </a:extLst>
          </p:cNvPr>
          <p:cNvGrpSpPr/>
          <p:nvPr/>
        </p:nvGrpSpPr>
        <p:grpSpPr>
          <a:xfrm>
            <a:off x="6366332" y="1316801"/>
            <a:ext cx="5588601" cy="4034132"/>
            <a:chOff x="895546" y="1193801"/>
            <a:chExt cx="10128054" cy="4597400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C0960A04-DF06-4E03-95CD-B2CF4DBA5BDB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895546" y="1193801"/>
              <a:ext cx="10128054" cy="4597400"/>
            </a:xfrm>
            <a:prstGeom prst="rect">
              <a:avLst/>
            </a:prstGeom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BCA37D4-AEEA-4754-A4A2-C647430E1ACD}"/>
                </a:ext>
              </a:extLst>
            </p:cNvPr>
            <p:cNvSpPr txBox="1"/>
            <p:nvPr/>
          </p:nvSpPr>
          <p:spPr>
            <a:xfrm>
              <a:off x="2260599" y="3261268"/>
              <a:ext cx="827838" cy="3864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</a:t>
              </a:r>
              <a:r>
                <a:rPr lang="en-US" altLang="zh-CN" sz="1600" dirty="0"/>
                <a:t>1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FA1499-A5BB-4736-B605-3DA9588D146E}"/>
                  </a:ext>
                </a:extLst>
              </p:cNvPr>
              <p:cNvSpPr txBox="1"/>
              <p:nvPr/>
            </p:nvSpPr>
            <p:spPr>
              <a:xfrm>
                <a:off x="723218" y="1316801"/>
                <a:ext cx="3223682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18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sin</m:t>
                          </m:r>
                          <m:r>
                            <a:rPr lang="en-US" altLang="zh-CN" sz="180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1800">
                              <a:latin typeface="Cambria Math"/>
                            </a:rPr>
                            <m:t>90°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φ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sin</m:t>
                          </m:r>
                          <m:r>
                            <a:rPr lang="en-US" altLang="zh-CN" sz="180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180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𝜑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FA1499-A5BB-4736-B605-3DA9588D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18" y="1316801"/>
                <a:ext cx="3223682" cy="669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>
            <a:extLst>
              <a:ext uri="{FF2B5EF4-FFF2-40B4-BE49-F238E27FC236}">
                <a16:creationId xmlns:a16="http://schemas.microsoft.com/office/drawing/2014/main" id="{1D335D54-6456-4313-B6FE-3C99F8340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17" y="2051197"/>
            <a:ext cx="5548615" cy="684076"/>
          </a:xfrm>
          <a:prstGeom prst="rect">
            <a:avLst/>
          </a:prstGeom>
          <a:ln w="76200" cap="sq" cmpd="thickThin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9289876-8A19-438F-A872-72AE83CD66F0}"/>
                  </a:ext>
                </a:extLst>
              </p:cNvPr>
              <p:cNvSpPr txBox="1"/>
              <p:nvPr/>
            </p:nvSpPr>
            <p:spPr>
              <a:xfrm>
                <a:off x="817717" y="2930866"/>
                <a:ext cx="540528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kern="1200" dirty="0"/>
                  <a:t>其中：</a:t>
                </a:r>
                <a:endParaRPr lang="en-US" altLang="zh-CN" sz="2000" kern="1200" dirty="0"/>
              </a:p>
              <a:p>
                <a:endParaRPr lang="en-US" altLang="zh-CN" sz="2000" kern="1200" dirty="0"/>
              </a:p>
              <a:p>
                <a:r>
                  <a:rPr lang="zh-CN" altLang="zh-CN" sz="2000" kern="1200" dirty="0"/>
                  <a:t>θ</a:t>
                </a:r>
                <a:r>
                  <a:rPr lang="zh-CN" altLang="en-US" sz="2000" dirty="0"/>
                  <a:t>、</a:t>
                </a:r>
                <a:r>
                  <a:rPr lang="zh-CN" altLang="zh-CN" sz="2000" kern="1200" dirty="0"/>
                  <a:t>θ</a:t>
                </a:r>
                <a:r>
                  <a:rPr lang="en-US" altLang="zh-CN" sz="2000" kern="1200" baseline="-25000" dirty="0"/>
                  <a:t>1 </a:t>
                </a:r>
                <a:r>
                  <a:rPr lang="en-US" altLang="zh-CN" sz="2000" kern="1200" dirty="0"/>
                  <a:t> </a:t>
                </a:r>
                <a:r>
                  <a:rPr lang="zh-CN" altLang="en-US" sz="2000" kern="1200" dirty="0"/>
                  <a:t>属于</a:t>
                </a:r>
                <a:r>
                  <a:rPr lang="en-US" altLang="zh-CN" sz="2000" kern="1200" dirty="0"/>
                  <a:t>0</a:t>
                </a:r>
                <a:r>
                  <a:rPr lang="zh-CN" altLang="en-US" sz="2000" kern="1200" dirty="0"/>
                  <a:t>～</a:t>
                </a:r>
                <a:r>
                  <a:rPr lang="zh-CN" altLang="zh-CN" sz="2000" kern="1200" dirty="0"/>
                  <a:t>π</a:t>
                </a:r>
                <a:r>
                  <a:rPr lang="en-US" altLang="zh-CN" sz="2000" kern="1200" dirty="0"/>
                  <a:t>/2-</a:t>
                </a:r>
                <a:r>
                  <a:rPr lang="zh-CN" altLang="zh-CN" sz="2000" kern="1200" dirty="0"/>
                  <a:t>φ</a:t>
                </a:r>
                <a:endParaRPr lang="en-US" altLang="zh-CN" sz="2000" kern="1200" dirty="0"/>
              </a:p>
              <a:p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~0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9289876-8A19-438F-A872-72AE83CD6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17" y="2930866"/>
                <a:ext cx="5405283" cy="1631216"/>
              </a:xfrm>
              <a:prstGeom prst="rect">
                <a:avLst/>
              </a:prstGeom>
              <a:blipFill>
                <a:blip r:embed="rId10"/>
                <a:stretch>
                  <a:fillRect l="-1127" t="-2247" b="-5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17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民大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7010E"/>
      </a:accent1>
      <a:accent2>
        <a:srgbClr val="CC4226"/>
      </a:accent2>
      <a:accent3>
        <a:srgbClr val="2B948C"/>
      </a:accent3>
      <a:accent4>
        <a:srgbClr val="3B5DCC"/>
      </a:accent4>
      <a:accent5>
        <a:srgbClr val="FCDE99"/>
      </a:accent5>
      <a:accent6>
        <a:srgbClr val="5C448A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707</Words>
  <Application>Microsoft Office PowerPoint</Application>
  <PresentationFormat>宽屏</PresentationFormat>
  <Paragraphs>250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微软雅黑</vt:lpstr>
      <vt:lpstr>Arial</vt:lpstr>
      <vt:lpstr>Calibri</vt:lpstr>
      <vt:lpstr>Cambria Math</vt:lpstr>
      <vt:lpstr>Impact</vt:lpstr>
      <vt:lpstr>Wingdings</vt:lpstr>
      <vt:lpstr>Office 主题​​</vt:lpstr>
      <vt:lpstr>毕设进度汇报</vt:lpstr>
      <vt:lpstr>PowerPoint 演示文稿</vt:lpstr>
      <vt:lpstr>毕设任务说明 </vt:lpstr>
      <vt:lpstr>毕设任务说明 </vt:lpstr>
      <vt:lpstr>毕设任务说明 </vt:lpstr>
      <vt:lpstr>已做工作说明</vt:lpstr>
      <vt:lpstr>毕设任务说明 </vt:lpstr>
      <vt:lpstr>2.1 算法分析</vt:lpstr>
      <vt:lpstr>2.1 算法分析</vt:lpstr>
      <vt:lpstr>2.1 算法分析</vt:lpstr>
      <vt:lpstr>2.1 算法分析</vt:lpstr>
      <vt:lpstr>2.1 算法分析</vt:lpstr>
      <vt:lpstr>2.1 算法分析</vt:lpstr>
      <vt:lpstr>2.1 算法分析</vt:lpstr>
      <vt:lpstr>2.1 算法分析</vt:lpstr>
      <vt:lpstr>2.1 算法分析</vt:lpstr>
      <vt:lpstr>2.1 算法分析</vt:lpstr>
      <vt:lpstr>2.1 算法分析</vt:lpstr>
      <vt:lpstr>2.1 算法分析</vt:lpstr>
      <vt:lpstr>2.1 算法分析</vt:lpstr>
      <vt:lpstr>2.1 算法分析</vt:lpstr>
      <vt:lpstr>2.1 算法分析</vt:lpstr>
      <vt:lpstr>2.1 算法分析</vt:lpstr>
      <vt:lpstr>后期规划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SWJTU</dc:creator>
  <cp:lastModifiedBy>shaokai</cp:lastModifiedBy>
  <cp:revision>233</cp:revision>
  <dcterms:created xsi:type="dcterms:W3CDTF">2018-12-17T16:17:19Z</dcterms:created>
  <dcterms:modified xsi:type="dcterms:W3CDTF">2022-03-22T16:28:53Z</dcterms:modified>
</cp:coreProperties>
</file>