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5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2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84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6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1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0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92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0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0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06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54A19-FEB0-421A-9335-50300E1FC8E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DFA8-E502-40E2-95A0-4923FB33A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Shady’s</a:t>
            </a:r>
            <a:r>
              <a:rPr lang="en-GB" dirty="0" smtClean="0"/>
              <a:t> Car Dealership</a:t>
            </a:r>
            <a:br>
              <a:rPr lang="en-GB" dirty="0" smtClean="0"/>
            </a:br>
            <a:r>
              <a:rPr lang="en-GB" dirty="0" smtClean="0"/>
              <a:t>Proof of Concept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Junk Car Pictures | Download Free Images on Unspl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67"/>
          <a:stretch/>
        </p:blipFill>
        <p:spPr bwMode="auto">
          <a:xfrm>
            <a:off x="1907704" y="3933056"/>
            <a:ext cx="5328592" cy="23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9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car management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system to allow management of car sales</a:t>
            </a:r>
          </a:p>
          <a:p>
            <a:r>
              <a:rPr lang="en-GB" dirty="0" smtClean="0"/>
              <a:t>Based on modern web technologies</a:t>
            </a:r>
          </a:p>
          <a:p>
            <a:endParaRPr lang="en-GB" dirty="0"/>
          </a:p>
          <a:p>
            <a:r>
              <a:rPr lang="en-GB" dirty="0" smtClean="0"/>
              <a:t>The company is looking for several different proofs of concept</a:t>
            </a:r>
          </a:p>
          <a:p>
            <a:r>
              <a:rPr lang="en-GB" dirty="0" smtClean="0"/>
              <a:t>Your team have been asked to provide as much of a </a:t>
            </a:r>
            <a:r>
              <a:rPr lang="en-GB" dirty="0" err="1" smtClean="0"/>
              <a:t>PoC</a:t>
            </a:r>
            <a:r>
              <a:rPr lang="en-GB" dirty="0" smtClean="0"/>
              <a:t> as possible in a very limited time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982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Back end</a:t>
            </a:r>
          </a:p>
          <a:p>
            <a:pPr lvl="1"/>
            <a:r>
              <a:rPr lang="en-GB" dirty="0" smtClean="0"/>
              <a:t>Based on APIs written in Python</a:t>
            </a:r>
          </a:p>
          <a:p>
            <a:pPr lvl="1"/>
            <a:r>
              <a:rPr lang="en-GB" dirty="0" smtClean="0"/>
              <a:t>Written using </a:t>
            </a:r>
            <a:r>
              <a:rPr lang="en-GB" dirty="0" err="1" smtClean="0"/>
              <a:t>FastAPI</a:t>
            </a:r>
            <a:r>
              <a:rPr lang="en-GB" dirty="0" smtClean="0"/>
              <a:t> and hosted on </a:t>
            </a:r>
            <a:r>
              <a:rPr lang="en-GB" dirty="0" err="1" smtClean="0"/>
              <a:t>Uvicorn</a:t>
            </a:r>
            <a:endParaRPr lang="en-GB" dirty="0" smtClean="0"/>
          </a:p>
          <a:p>
            <a:pPr lvl="1"/>
            <a:r>
              <a:rPr lang="en-GB" dirty="0" smtClean="0"/>
              <a:t>For the </a:t>
            </a:r>
            <a:r>
              <a:rPr lang="en-GB" dirty="0" err="1" smtClean="0"/>
              <a:t>PoC</a:t>
            </a:r>
            <a:r>
              <a:rPr lang="en-GB" dirty="0" smtClean="0"/>
              <a:t> data can be stored in SQLite or MySQL</a:t>
            </a:r>
          </a:p>
          <a:p>
            <a:r>
              <a:rPr lang="en-GB" dirty="0" smtClean="0"/>
              <a:t>Front end</a:t>
            </a:r>
          </a:p>
          <a:p>
            <a:pPr lvl="1"/>
            <a:r>
              <a:rPr lang="en-GB" dirty="0" smtClean="0"/>
              <a:t>Based on JavaScript, CSS, </a:t>
            </a:r>
            <a:r>
              <a:rPr lang="en-GB" dirty="0" smtClean="0"/>
              <a:t>HTML</a:t>
            </a:r>
          </a:p>
          <a:p>
            <a:pPr lvl="2"/>
            <a:r>
              <a:rPr lang="en-GB" dirty="0" smtClean="0"/>
              <a:t>Using a JavaScript library such as </a:t>
            </a:r>
            <a:r>
              <a:rPr lang="en-GB" dirty="0" err="1" smtClean="0"/>
              <a:t>Vue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dirty="0" smtClean="0"/>
              <a:t> is optional</a:t>
            </a:r>
            <a:endParaRPr lang="en-GB" dirty="0" smtClean="0"/>
          </a:p>
          <a:p>
            <a:pPr lvl="1"/>
            <a:r>
              <a:rPr lang="en-GB" dirty="0" smtClean="0"/>
              <a:t>Should look acceptable on mobile and desktop screens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Actual implementation is down to developer teams to decide</a:t>
            </a:r>
          </a:p>
        </p:txBody>
      </p:sp>
    </p:spTree>
    <p:extLst>
      <p:ext uri="{BB962C8B-B14F-4D97-AF65-F5344CB8AC3E}">
        <p14:creationId xmlns:p14="http://schemas.microsoft.com/office/powerpoint/2010/main" val="36974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Code management and 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code should be well commented to allow for ease of maintenance</a:t>
            </a:r>
          </a:p>
          <a:p>
            <a:r>
              <a:rPr lang="en-GB" dirty="0" smtClean="0"/>
              <a:t>All code should be placed under source control</a:t>
            </a:r>
          </a:p>
          <a:p>
            <a:r>
              <a:rPr lang="en-GB" dirty="0" smtClean="0"/>
              <a:t>Code should be deployed on to a server running in the cloud to allow for user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5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new car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Add a new car to the database when it is acquired from a seller</a:t>
            </a:r>
          </a:p>
          <a:p>
            <a:pPr lvl="1"/>
            <a:r>
              <a:rPr lang="en-GB" dirty="0" smtClean="0"/>
              <a:t>Make, model, colour, year</a:t>
            </a:r>
          </a:p>
          <a:p>
            <a:pPr lvl="1"/>
            <a:r>
              <a:rPr lang="en-GB" dirty="0" smtClean="0"/>
              <a:t>Licence plate</a:t>
            </a:r>
          </a:p>
          <a:p>
            <a:pPr lvl="1"/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Person bought from</a:t>
            </a:r>
          </a:p>
          <a:p>
            <a:pPr lvl="1"/>
            <a:r>
              <a:rPr lang="en-GB" dirty="0" smtClean="0"/>
              <a:t>Purchase price</a:t>
            </a:r>
          </a:p>
          <a:p>
            <a:pPr lvl="1"/>
            <a:r>
              <a:rPr lang="en-GB" dirty="0" smtClean="0"/>
              <a:t>Selling price – automatically calculated as purchase price +50%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71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car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one car</a:t>
            </a:r>
          </a:p>
          <a:p>
            <a:pPr lvl="1"/>
            <a:r>
              <a:rPr lang="en-GB" dirty="0" smtClean="0"/>
              <a:t>Search by licence plate</a:t>
            </a:r>
          </a:p>
          <a:p>
            <a:pPr lvl="1"/>
            <a:r>
              <a:rPr lang="en-GB" dirty="0" smtClean="0"/>
              <a:t>Show full details of the car</a:t>
            </a:r>
          </a:p>
          <a:p>
            <a:r>
              <a:rPr lang="en-GB" dirty="0" smtClean="0"/>
              <a:t>List all cars</a:t>
            </a:r>
          </a:p>
          <a:p>
            <a:pPr lvl="1"/>
            <a:r>
              <a:rPr lang="en-GB" dirty="0" smtClean="0"/>
              <a:t>Overview of licence plate, make, model</a:t>
            </a:r>
          </a:p>
          <a:p>
            <a:pPr lvl="1"/>
            <a:r>
              <a:rPr lang="en-GB" dirty="0" smtClean="0"/>
              <a:t>Most expensive cars should appear first</a:t>
            </a:r>
          </a:p>
        </p:txBody>
      </p:sp>
    </p:spTree>
    <p:extLst>
      <p:ext uri="{BB962C8B-B14F-4D97-AF65-F5344CB8AC3E}">
        <p14:creationId xmlns:p14="http://schemas.microsoft.com/office/powerpoint/2010/main" val="11764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Sell car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a car is sold the details should be updated</a:t>
            </a:r>
          </a:p>
          <a:p>
            <a:pPr lvl="1"/>
            <a:r>
              <a:rPr lang="en-GB" dirty="0" smtClean="0"/>
              <a:t>Actual selling price</a:t>
            </a:r>
          </a:p>
          <a:p>
            <a:pPr lvl="1"/>
            <a:r>
              <a:rPr lang="en-GB" dirty="0" smtClean="0"/>
              <a:t>Name of purchaser</a:t>
            </a:r>
          </a:p>
          <a:p>
            <a:r>
              <a:rPr lang="en-GB" dirty="0" smtClean="0"/>
              <a:t>Car should be marked as sold but remain in database for analysis purposes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15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Stretch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Advanced searching</a:t>
            </a:r>
          </a:p>
          <a:p>
            <a:pPr lvl="1"/>
            <a:r>
              <a:rPr lang="en-GB" dirty="0" smtClean="0"/>
              <a:t>User should be able to find all cars within a price range, all cars of a certain make or colour</a:t>
            </a:r>
          </a:p>
          <a:p>
            <a:r>
              <a:rPr lang="en-GB" dirty="0" smtClean="0"/>
              <a:t>Pictures</a:t>
            </a:r>
          </a:p>
          <a:p>
            <a:pPr lvl="1"/>
            <a:r>
              <a:rPr lang="en-GB" dirty="0" smtClean="0"/>
              <a:t>System should store a picture of the car for sale and should display it along with car </a:t>
            </a:r>
            <a:r>
              <a:rPr lang="en-GB" dirty="0" smtClean="0"/>
              <a:t>details</a:t>
            </a:r>
          </a:p>
          <a:p>
            <a:r>
              <a:rPr lang="en-GB" dirty="0"/>
              <a:t>“Kiosk” website</a:t>
            </a:r>
          </a:p>
          <a:p>
            <a:pPr lvl="1"/>
            <a:r>
              <a:rPr lang="en-GB" dirty="0"/>
              <a:t>The company is considering putting advertising terminals within the dealership that will continuously show a slideshow of vehicles that are for sale including the picture and price of the </a:t>
            </a:r>
            <a:r>
              <a:rPr lang="en-GB" dirty="0" smtClean="0"/>
              <a:t>vehicle</a:t>
            </a:r>
            <a:endParaRPr lang="en-GB" dirty="0" smtClean="0"/>
          </a:p>
          <a:p>
            <a:r>
              <a:rPr lang="en-GB" dirty="0" smtClean="0"/>
              <a:t>Sales analysis</a:t>
            </a:r>
          </a:p>
          <a:p>
            <a:pPr lvl="1"/>
            <a:r>
              <a:rPr lang="en-GB" dirty="0" smtClean="0"/>
              <a:t>List all cars that have been sold with their purchase price, list price and actual selling price, and profit/loss</a:t>
            </a:r>
          </a:p>
          <a:p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For the </a:t>
            </a:r>
            <a:r>
              <a:rPr lang="en-GB" dirty="0" err="1" smtClean="0"/>
              <a:t>PoC</a:t>
            </a:r>
            <a:r>
              <a:rPr lang="en-GB" dirty="0" smtClean="0"/>
              <a:t>, developer testing is acceptable. However, once the functionality of the system is stable, it should be tested thoroughly using Selenium and Postman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90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stretch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Sales </a:t>
            </a:r>
            <a:r>
              <a:rPr lang="en-GB" dirty="0" smtClean="0"/>
              <a:t>graphs</a:t>
            </a:r>
          </a:p>
          <a:p>
            <a:pPr lvl="1"/>
            <a:r>
              <a:rPr lang="en-GB" dirty="0" smtClean="0"/>
              <a:t>System should display sales per month for the past year in graphical form</a:t>
            </a:r>
          </a:p>
          <a:p>
            <a:r>
              <a:rPr lang="en-GB" dirty="0" smtClean="0"/>
              <a:t>Export data</a:t>
            </a:r>
          </a:p>
          <a:p>
            <a:pPr lvl="1"/>
            <a:r>
              <a:rPr lang="en-GB" dirty="0" smtClean="0"/>
              <a:t>System should allow car data to be exported in CSV format to allow interchange with other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Printouts (PDFs)</a:t>
            </a:r>
          </a:p>
          <a:p>
            <a:pPr lvl="1"/>
            <a:r>
              <a:rPr lang="en-GB" dirty="0" smtClean="0"/>
              <a:t>If a customer is interested in a particular car, the system should produce a one-page document in PDF form with details of that car (including a picture and </a:t>
            </a:r>
            <a:r>
              <a:rPr lang="en-GB" smtClean="0"/>
              <a:t>company details)</a:t>
            </a:r>
            <a:endParaRPr lang="en-GB" dirty="0" smtClean="0"/>
          </a:p>
          <a:p>
            <a:r>
              <a:rPr lang="en-GB" dirty="0" smtClean="0"/>
              <a:t>Payment using Bitcoin</a:t>
            </a:r>
          </a:p>
          <a:p>
            <a:pPr lvl="1"/>
            <a:r>
              <a:rPr lang="en-GB" dirty="0" smtClean="0"/>
              <a:t>System should get exchange rate between car price in £ and BTC and display both when displaying car details</a:t>
            </a:r>
          </a:p>
        </p:txBody>
      </p:sp>
    </p:spTree>
    <p:extLst>
      <p:ext uri="{BB962C8B-B14F-4D97-AF65-F5344CB8AC3E}">
        <p14:creationId xmlns:p14="http://schemas.microsoft.com/office/powerpoint/2010/main" val="31022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488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Shady’s Car Dealership Proof of Concept</vt:lpstr>
      <vt:lpstr>Proposed car management system</vt:lpstr>
      <vt:lpstr>System details</vt:lpstr>
      <vt:lpstr>Code management and deployment</vt:lpstr>
      <vt:lpstr>Add new car</vt:lpstr>
      <vt:lpstr>Get car details</vt:lpstr>
      <vt:lpstr>Sell car</vt:lpstr>
      <vt:lpstr>Stretch goals</vt:lpstr>
      <vt:lpstr>Super stretch goals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Shady’s Car Dealership</dc:title>
  <dc:creator>Colin</dc:creator>
  <cp:lastModifiedBy>Colin</cp:lastModifiedBy>
  <cp:revision>12</cp:revision>
  <dcterms:created xsi:type="dcterms:W3CDTF">2022-09-01T05:29:36Z</dcterms:created>
  <dcterms:modified xsi:type="dcterms:W3CDTF">2023-03-15T09:29:12Z</dcterms:modified>
</cp:coreProperties>
</file>