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Operators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operator is a symbol that performs an operation.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Relational Operators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 Comparison Operators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Logical Operators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Assignment Operators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Bitwise Operators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Membership Operators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Identity Operators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Arithmetic Operators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81915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Arithmetic Operators are used to perform basic arithmetic operations like addition, subtraction, division etc.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6411852"/>
                  </p:ext>
                </p:extLst>
              </p:nvPr>
            </p:nvGraphicFramePr>
            <p:xfrm>
              <a:off x="1066800" y="1581150"/>
              <a:ext cx="6858002" cy="33497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/>
                    <a:gridCol w="2819400"/>
                    <a:gridCol w="1866902"/>
                    <a:gridCol w="1028700"/>
                  </a:tblGrid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Operators 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Meaning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Result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+</a:t>
                          </a:r>
                          <a:endParaRPr lang="en-US" sz="16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Addition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 + 2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–</a:t>
                          </a:r>
                          <a:endParaRPr lang="en-US" sz="16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Subtraction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 </a:t>
                          </a:r>
                          <a:r>
                            <a:rPr lang="en-US" sz="1600" b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– </a:t>
                          </a:r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*</a:t>
                          </a:r>
                          <a:endParaRPr lang="en-US" sz="16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Multiplication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 * 2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</a:t>
                          </a:r>
                          <a:endParaRPr lang="en-US" sz="16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Division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 / 2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%</a:t>
                          </a:r>
                          <a:endParaRPr lang="en-US" sz="16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Modulus operator to get remainder in integer division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5 % 2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431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**</a:t>
                          </a:r>
                          <a:endParaRPr lang="en-US" sz="16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Exponent 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5**2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6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IN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431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//</a:t>
                          </a:r>
                          <a:endParaRPr lang="en-US" sz="16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Integer Division/ Floor Division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5//2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-5//2</a:t>
                          </a:r>
                          <a:endParaRPr lang="en-IN" sz="1600" kern="12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-3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6411852"/>
                  </p:ext>
                </p:extLst>
              </p:nvPr>
            </p:nvGraphicFramePr>
            <p:xfrm>
              <a:off x="1066800" y="1581150"/>
              <a:ext cx="6858002" cy="33497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/>
                    <a:gridCol w="2819400"/>
                    <a:gridCol w="1866902"/>
                    <a:gridCol w="1028700"/>
                  </a:tblGrid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Operators 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Meaning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Example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Result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+</a:t>
                          </a:r>
                          <a:endParaRPr lang="en-US" sz="16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Addition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 + 2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–</a:t>
                          </a:r>
                          <a:endParaRPr lang="en-US" sz="16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Subtraction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 </a:t>
                          </a:r>
                          <a:r>
                            <a:rPr lang="en-US" sz="1600" b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– </a:t>
                          </a:r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*</a:t>
                          </a:r>
                          <a:endParaRPr lang="en-US" sz="16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Multiplication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 * 2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</a:t>
                          </a:r>
                          <a:endParaRPr lang="en-US" sz="16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Division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 / 2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%</a:t>
                          </a:r>
                          <a:endParaRPr lang="en-US" sz="16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Modulus operator to get remainder in integer division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5 % 2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431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**</a:t>
                          </a:r>
                          <a:endParaRPr lang="en-US" sz="16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Exponent 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4290" marB="34290">
                        <a:blipFill rotWithShape="1">
                          <a:blip r:embed="rId2"/>
                          <a:stretch>
                            <a:fillRect l="-212418" t="-552113" r="-55229" b="-149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  <a:tr h="556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//</a:t>
                          </a:r>
                          <a:endParaRPr lang="en-US" sz="1600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Integer Division/ Floor Division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5//2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  <a:cs typeface="Times New Roman" pitchFamily="18" charset="0"/>
                            </a:rPr>
                            <a:t>-5//2</a:t>
                          </a:r>
                          <a:endParaRPr lang="en-IN" sz="1600" kern="12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+mn-ea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US" sz="16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-3</a:t>
                          </a:r>
                          <a:endParaRPr lang="en-US" sz="16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T="34290" marB="3429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34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116</Words>
  <Application>Microsoft Office PowerPoint</Application>
  <PresentationFormat>On-screen Show (16:9)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Operators</vt:lpstr>
      <vt:lpstr>Arithmetic Operators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13</cp:revision>
  <dcterms:created xsi:type="dcterms:W3CDTF">2006-08-16T00:00:00Z</dcterms:created>
  <dcterms:modified xsi:type="dcterms:W3CDTF">2019-07-01T16:38:30Z</dcterms:modified>
</cp:coreProperties>
</file>