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91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Relational operators are used to compare the value of operands (expressions) to produce a logical value. A logical value is either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66847"/>
              </p:ext>
            </p:extLst>
          </p:nvPr>
        </p:nvGraphicFramePr>
        <p:xfrm>
          <a:off x="914400" y="1543050"/>
          <a:ext cx="7010400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425"/>
                <a:gridCol w="2701925"/>
                <a:gridCol w="1314450"/>
                <a:gridCol w="1752600"/>
              </a:tblGrid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Less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5&lt;2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5&gt;2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Less than or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5&lt;=2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Greater than or equal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5&gt;=2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5==2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 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5!=2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Relational/ Comparison Operators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Office PowerPoint</Application>
  <PresentationFormat>On-screen Show (16:9)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Relational/ Comparison Operators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Relational/ Comparison Operators</dc:title>
  <dc:creator>RK</dc:creator>
  <cp:lastModifiedBy>RK</cp:lastModifiedBy>
  <cp:revision>5</cp:revision>
  <dcterms:created xsi:type="dcterms:W3CDTF">2006-08-16T00:00:00Z</dcterms:created>
  <dcterms:modified xsi:type="dcterms:W3CDTF">2019-07-01T16:40:30Z</dcterms:modified>
</cp:coreProperties>
</file>