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Logical operators are used to connect more relational operations to form a complex expression called logical expression. A value obtained by evaluating a logical expression is always logical, i.e. either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54107"/>
              </p:ext>
            </p:extLst>
          </p:nvPr>
        </p:nvGraphicFramePr>
        <p:xfrm>
          <a:off x="990600" y="2114550"/>
          <a:ext cx="71628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095"/>
                <a:gridCol w="1880235"/>
                <a:gridCol w="2148840"/>
                <a:gridCol w="161163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Logical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(5&lt;2) and (5&gt;3)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Logical or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(5&lt;2) or (5&gt;3)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Logical not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(5&lt;2)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7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37084"/>
              </p:ext>
            </p:extLst>
          </p:nvPr>
        </p:nvGraphicFramePr>
        <p:xfrm>
          <a:off x="1524000" y="1047750"/>
          <a:ext cx="6096000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24000" y="3257550"/>
            <a:ext cx="510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True and Expression1 and Expression2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Expression2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False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Expression1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Expression2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77281"/>
              </p:ext>
            </p:extLst>
          </p:nvPr>
        </p:nvGraphicFramePr>
        <p:xfrm>
          <a:off x="1524000" y="1047750"/>
          <a:ext cx="6096000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24000" y="3257550"/>
            <a:ext cx="510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True or Expression1 or Expression2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False or Expression1 or Expression2 = Expression1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not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78581"/>
              </p:ext>
            </p:extLst>
          </p:nvPr>
        </p:nvGraphicFramePr>
        <p:xfrm>
          <a:off x="1524000" y="895350"/>
          <a:ext cx="6096000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156</Words>
  <Application>Microsoft Office PowerPoint</Application>
  <PresentationFormat>On-screen Show (16:9)</PresentationFormat>
  <Paragraphs>73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Logical Operators</vt:lpstr>
      <vt:lpstr>and</vt:lpstr>
      <vt:lpstr>or</vt:lpstr>
      <vt:lpstr>not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Operators</dc:title>
  <dc:creator>R</dc:creator>
  <cp:lastModifiedBy>RK</cp:lastModifiedBy>
  <cp:revision>22</cp:revision>
  <dcterms:created xsi:type="dcterms:W3CDTF">2006-08-16T00:00:00Z</dcterms:created>
  <dcterms:modified xsi:type="dcterms:W3CDTF">2019-07-01T17:23:40Z</dcterms:modified>
</cp:coreProperties>
</file>