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442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Assignment Operators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895351"/>
            <a:ext cx="8229600" cy="99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Assignment operators are used to perform arithmetic operations while assigning a value to a variable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5884227"/>
                  </p:ext>
                </p:extLst>
              </p:nvPr>
            </p:nvGraphicFramePr>
            <p:xfrm>
              <a:off x="1524000" y="1657350"/>
              <a:ext cx="6096000" cy="270059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43000"/>
                    <a:gridCol w="1295400"/>
                    <a:gridCol w="2590800"/>
                    <a:gridCol w="1066800"/>
                  </a:tblGrid>
                  <a:tr h="3079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Operator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Example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Equivalent Expression (m=15)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Result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12129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=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y = </a:t>
                          </a:r>
                          <a:r>
                            <a:rPr lang="en-US" sz="1500" dirty="0" err="1" smtClean="0">
                              <a:latin typeface="Times New Roman" pitchFamily="18" charset="0"/>
                              <a:cs typeface="Times New Roman" pitchFamily="18" charset="0"/>
                            </a:rPr>
                            <a:t>a+b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y = 10 + 20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30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</a:tr>
                  <a:tr h="12129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+=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m</a:t>
                          </a:r>
                          <a:r>
                            <a:rPr lang="en-US" sz="1500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+=10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m</a:t>
                          </a:r>
                          <a:r>
                            <a:rPr lang="en-US" sz="1500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= m+10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25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</a:tr>
                  <a:tr h="12129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-=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m</a:t>
                          </a:r>
                          <a:r>
                            <a:rPr lang="en-US" sz="1500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-=10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m</a:t>
                          </a:r>
                          <a:r>
                            <a:rPr lang="en-US" sz="1500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= m-10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5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</a:tr>
                  <a:tr h="12129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*=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m</a:t>
                          </a:r>
                          <a:r>
                            <a:rPr lang="en-US" sz="1500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*=10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m</a:t>
                          </a:r>
                          <a:r>
                            <a:rPr lang="en-US" sz="1500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= m*10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150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</a:tr>
                  <a:tr h="12129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/=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smtClean="0">
                              <a:latin typeface="Times New Roman" pitchFamily="18" charset="0"/>
                              <a:cs typeface="Times New Roman" pitchFamily="18" charset="0"/>
                            </a:rPr>
                            <a:t>m</a:t>
                          </a:r>
                          <a:r>
                            <a:rPr lang="en-US" sz="1500" baseline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/=10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m</a:t>
                          </a:r>
                          <a:r>
                            <a:rPr lang="en-US" sz="1500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= m/10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smtClean="0">
                              <a:latin typeface="Times New Roman" pitchFamily="18" charset="0"/>
                              <a:cs typeface="Times New Roman" pitchFamily="18" charset="0"/>
                            </a:rPr>
                            <a:t>1.5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</a:tr>
                  <a:tr h="12129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%=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m</a:t>
                          </a:r>
                          <a:r>
                            <a:rPr lang="en-US" sz="1500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%=10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m</a:t>
                          </a:r>
                          <a:r>
                            <a:rPr lang="en-US" sz="1500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= m%10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5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</a:tr>
                  <a:tr h="12129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**=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m**=2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m = m**2 or </a:t>
                          </a:r>
                          <a14:m>
                            <m:oMath xmlns:m="http://schemas.openxmlformats.org/officeDocument/2006/math">
                              <m:r>
                                <a:rPr lang="en-IN" sz="16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𝑚</m:t>
                              </m:r>
                              <m:r>
                                <a:rPr lang="en-IN" sz="16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= </m:t>
                              </m:r>
                              <m:sSup>
                                <m:sSupPr>
                                  <m:ctrlPr>
                                    <a:rPr lang="en-IN" sz="16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IN" sz="16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IN" sz="16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IN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225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</a:tr>
                  <a:tr h="12129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//=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m//=10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m = m//10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5884227"/>
                  </p:ext>
                </p:extLst>
              </p:nvPr>
            </p:nvGraphicFramePr>
            <p:xfrm>
              <a:off x="1524000" y="1657350"/>
              <a:ext cx="6096000" cy="270059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43000"/>
                    <a:gridCol w="1295400"/>
                    <a:gridCol w="2590800"/>
                    <a:gridCol w="1066800"/>
                  </a:tblGrid>
                  <a:tr h="3079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Operator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Example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Equivalent Expression (m=15)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Result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297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=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y = </a:t>
                          </a:r>
                          <a:r>
                            <a:rPr lang="en-US" sz="1500" dirty="0" err="1" smtClean="0">
                              <a:latin typeface="Times New Roman" pitchFamily="18" charset="0"/>
                              <a:cs typeface="Times New Roman" pitchFamily="18" charset="0"/>
                            </a:rPr>
                            <a:t>a+b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y = 10 + 20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30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</a:tr>
                  <a:tr h="297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+=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m</a:t>
                          </a:r>
                          <a:r>
                            <a:rPr lang="en-US" sz="1500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+=10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m</a:t>
                          </a:r>
                          <a:r>
                            <a:rPr lang="en-US" sz="1500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= m+10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25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</a:tr>
                  <a:tr h="297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-=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m</a:t>
                          </a:r>
                          <a:r>
                            <a:rPr lang="en-US" sz="1500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-=10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m</a:t>
                          </a:r>
                          <a:r>
                            <a:rPr lang="en-US" sz="1500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= m-10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5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</a:tr>
                  <a:tr h="297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*=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m</a:t>
                          </a:r>
                          <a:r>
                            <a:rPr lang="en-US" sz="1500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*=10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m</a:t>
                          </a:r>
                          <a:r>
                            <a:rPr lang="en-US" sz="1500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= m*10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150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</a:tr>
                  <a:tr h="297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/=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smtClean="0">
                              <a:latin typeface="Times New Roman" pitchFamily="18" charset="0"/>
                              <a:cs typeface="Times New Roman" pitchFamily="18" charset="0"/>
                            </a:rPr>
                            <a:t>m</a:t>
                          </a:r>
                          <a:r>
                            <a:rPr lang="en-US" sz="1500" baseline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/=10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m</a:t>
                          </a:r>
                          <a:r>
                            <a:rPr lang="en-US" sz="1500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= m/10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smtClean="0">
                              <a:latin typeface="Times New Roman" pitchFamily="18" charset="0"/>
                              <a:cs typeface="Times New Roman" pitchFamily="18" charset="0"/>
                            </a:rPr>
                            <a:t>1.5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</a:tr>
                  <a:tr h="297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%=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m</a:t>
                          </a:r>
                          <a:r>
                            <a:rPr lang="en-US" sz="1500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%=10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m</a:t>
                          </a:r>
                          <a:r>
                            <a:rPr lang="en-US" sz="1500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= m%10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5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**=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m**=2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34290" marB="34290">
                        <a:blipFill rotWithShape="1">
                          <a:blip r:embed="rId2"/>
                          <a:stretch>
                            <a:fillRect l="-94118" t="-680392" r="-41176" b="-1196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225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</a:tr>
                  <a:tr h="297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//=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m//=10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m = m//10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75553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104</Words>
  <Application>Microsoft Office PowerPoint</Application>
  <PresentationFormat>On-screen Show (16:9)</PresentationFormat>
  <Paragraphs>38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Assignment Operators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Operators</dc:title>
  <dc:creator>R</dc:creator>
  <cp:lastModifiedBy>RK</cp:lastModifiedBy>
  <cp:revision>9</cp:revision>
  <dcterms:created xsi:type="dcterms:W3CDTF">2006-08-16T00:00:00Z</dcterms:created>
  <dcterms:modified xsi:type="dcterms:W3CDTF">2019-07-30T16:35:36Z</dcterms:modified>
</cp:coreProperties>
</file>