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membership operators are useful to test for membership in a sequence such as string, lists, tuples and dictionaries.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 of Membership operator:-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in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operators is used to find an element in the specified sequence.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element is found in the specified sequence else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“Welcome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“to”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st2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st3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“subs”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21145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105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860" y="40957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810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ot in 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operators works in reverse manner for in operator.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returns True if element is not found in the specified sequence and if element is found, then it returns False.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“Welcome 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“subs” not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st1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st2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st2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st3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“Welcome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“to” not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st3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3060" y="2343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2740" y="33622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21" y="43243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185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Membership Operators</vt:lpstr>
      <vt:lpstr>in </vt:lpstr>
      <vt:lpstr>not in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12</cp:revision>
  <dcterms:created xsi:type="dcterms:W3CDTF">2006-08-16T00:00:00Z</dcterms:created>
  <dcterms:modified xsi:type="dcterms:W3CDTF">2019-07-02T14:42:19Z</dcterms:modified>
</cp:coreProperties>
</file>