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identity operators compare the memory locations of two objects. Hence, it is possible to know whether two objects are same or not.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Identity operator:-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not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is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used to compare whether two objects are same or not.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memory location of two objects are same else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13611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2853" y="2496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2853" y="3639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is not 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works in reverse manner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operator.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memory location of two objects are not same and if they are same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13611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664" y="2496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0664" y="3639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4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181</Words>
  <Application>Microsoft Office PowerPoint</Application>
  <PresentationFormat>On-screen Show (16:9)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Identity Operators</vt:lpstr>
      <vt:lpstr>is </vt:lpstr>
      <vt:lpstr>is not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Operators</dc:title>
  <dc:creator>RK</dc:creator>
  <cp:lastModifiedBy>RK</cp:lastModifiedBy>
  <cp:revision>10</cp:revision>
  <dcterms:created xsi:type="dcterms:W3CDTF">2006-08-16T00:00:00Z</dcterms:created>
  <dcterms:modified xsi:type="dcterms:W3CDTF">2019-07-02T16:45:09Z</dcterms:modified>
</cp:coreProperties>
</file>