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Converting one data type into another data type is called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Implicit Type Conversion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Explicit Type Conversion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Implicit Type Conversion 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Implicit type conversion, python automatically converts one data type into another data type.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2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= a / b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print(value)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print(type(value))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Explicit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Type Conversion 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Cast/Explicit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Programmer converts one data type into another data type.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float (n)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omplex (n)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omplex (x, y) where x is real part and y is imaginary part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list(n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tuple(n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bin (n)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hex (n )</a:t>
            </a:r>
          </a:p>
        </p:txBody>
      </p:sp>
    </p:spTree>
    <p:extLst>
      <p:ext uri="{BB962C8B-B14F-4D97-AF65-F5344CB8AC3E}">
        <p14:creationId xmlns:p14="http://schemas.microsoft.com/office/powerpoint/2010/main" val="3126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130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Type Conversion</vt:lpstr>
      <vt:lpstr>Implicit Type Conversion </vt:lpstr>
      <vt:lpstr>Explicit Type Conversion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Conversion/ Type Casting</dc:title>
  <dc:creator>RK</dc:creator>
  <cp:lastModifiedBy>RK</cp:lastModifiedBy>
  <cp:revision>19</cp:revision>
  <dcterms:created xsi:type="dcterms:W3CDTF">2006-08-16T00:00:00Z</dcterms:created>
  <dcterms:modified xsi:type="dcterms:W3CDTF">2019-07-03T10:51:41Z</dcterms:modified>
</cp:coreProperties>
</file>