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1" r:id="rId6"/>
    <p:sldId id="259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Input and Output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Input - The data given to the computer is called input.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Output – The results returned by the computer are called output.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2266950"/>
            <a:ext cx="1143000" cy="106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52800" y="2305050"/>
            <a:ext cx="16764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Processing Input depends on Logic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2266950"/>
            <a:ext cx="1143000" cy="106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2209800" y="280035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5029200" y="280035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2320" y="3409950"/>
            <a:ext cx="9941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Keyboard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Mouse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Database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96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Input Statements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Whatever user gives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as input, input function convert it into a string. If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user enters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 integer value still input() function convert it into a string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So if you need an integer you have to use type conversion.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mobile = input(“Enter Your Mobile Number: ”)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(mobile)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mobile 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 input (“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Enter Your Mobile Number: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”) 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price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float ( input (“Total Price: ”) 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mobile 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complex ( input (“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Enter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Complex Number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”) 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49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Output Statements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 (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Function - The print() function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is used to print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specified message to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output screen/device. 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message can be a string, or any other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object.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Syntax:- print(objects,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=‘character’, end=‘</a:t>
            </a:r>
            <a:r>
              <a:rPr lang="en-US" sz="1600" err="1" smtClean="0"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’,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file=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sys.stdout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flush=False)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- Separate the objects by given character. Character can be any string. Default is ‘ ’ or can write none.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end – It indicates ending character for the line. Default is ‘\n’ or can write none.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ile - An object with a write method. Default is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sys.stdout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or can write none.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lush -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Boolean, specifying if the output is flushed (True) or buffered (False). Default is False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95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Output Statements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 ( ) – This function is used to display a blank line.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print(“string”) -  When a string is passed to the function, the string is displayed as it is.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print(“Welcome to Geeky Shows”)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print(‘Welcome to Geeky Shows’)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“Like”, “Share”, “Subscribe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print(10)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print(“Welcome”)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(“to”)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(“Geeky Shows”)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6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Output Statements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print(object) -  We can pass objects like list, tuples and dictionaries to display the elements of those objects.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data = [10, 20, -50, 21.3, ‘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’]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print(data)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1657350"/>
            <a:ext cx="54373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962400" y="1842016"/>
            <a:ext cx="1219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8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Output Statements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print(“string”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=‘’) – It separates string with given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character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Character can be any string. Default is ‘ ’ or can write none.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print(“Like”, “Share”, “Subscribe”,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=‘’)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print(“Like”, “Share”, “Subscribe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=‘***’)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63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Output Statements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print(“string” end=‘’) – When ending character is passed. It prints given character at the end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Default is ‘\n’ or can write none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print(“Welcome”, end=‘\n’)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print(“Welcome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=‘’)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(“to”,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end=‘’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print(“Welcome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=‘\t’)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print(“to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=‘\t’)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62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Output Statements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print(variable list) – This is used to display the value of a variable or a list of variable.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 = 10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print(a)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Output: 10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x = 20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y = 30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print(x, y)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Output: 20 30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print(x,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y,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=‘,’)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20, 30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0801" y="2571750"/>
            <a:ext cx="380999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List of variable’s value in the output screen,   are separated by a space by default. we can change this by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sep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752601" y="2987249"/>
            <a:ext cx="838200" cy="498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4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Output Statements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print(“String”, variable list) – This is used to display the string along with variable.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 = 40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print(“Value: ”, m)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Output: Value: 40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name = “Rahul”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ge = 62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print(“My Name is ”,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“and My age is”,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Output: My Name is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My age is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374543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Input Statements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input( ) – This function is used to accept input from keyboard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This function will stop 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program flow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until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user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gives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 input and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input with the return key.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Whatever user gives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as input, input function convert it into a string. If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user enters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 integer value still input() function convert it into a string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So if you need an integer you have to use type conversion.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Syntax:- input([prompt])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prompt is a string or message, representing a default message before input. It is optional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name = input( 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name = input(“Your Name: ”)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mobile = input(“Enter Your Mobile Number: ”)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7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809</Words>
  <Application>Microsoft Office PowerPoint</Application>
  <PresentationFormat>On-screen Show (16:9)</PresentationFormat>
  <Paragraphs>101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Input and Output</vt:lpstr>
      <vt:lpstr>Output Statements</vt:lpstr>
      <vt:lpstr>Output Statements</vt:lpstr>
      <vt:lpstr>Output Statements</vt:lpstr>
      <vt:lpstr>Output Statements</vt:lpstr>
      <vt:lpstr>Output Statements</vt:lpstr>
      <vt:lpstr>Output Statements</vt:lpstr>
      <vt:lpstr>Output Statements</vt:lpstr>
      <vt:lpstr>Input Statements</vt:lpstr>
      <vt:lpstr>Input Statements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RK</cp:lastModifiedBy>
  <cp:revision>59</cp:revision>
  <dcterms:created xsi:type="dcterms:W3CDTF">2006-08-16T00:00:00Z</dcterms:created>
  <dcterms:modified xsi:type="dcterms:W3CDTF">2019-07-03T16:06:17Z</dcterms:modified>
</cp:coreProperties>
</file>