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Byte Code – Byte Code represents the fixed set of instruction created by Python developers representing all type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operations like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arithmetic operations, comparison operation, memory related operation etc.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size of each byte code instruction is 1 byte or 8 bits.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find byte code instruction in the 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pyc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file.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989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478"/>
            <a:ext cx="8229600" cy="400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Python Compiler – A Python Compiler converts the program source code into byte code.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Type of Python Compilers :-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CPython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Jpython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Jython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PyPy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RubyPython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IronPython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StacklessPython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Pythonxy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AnacondaPython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2167" y="2966095"/>
            <a:ext cx="1295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Source Code/ Program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1" y="3804295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cs typeface="Times New Roman" pitchFamily="18" charset="0"/>
              </a:rPr>
              <a:t>Geekyshows.py</a:t>
            </a:r>
            <a:endParaRPr lang="en-IN" sz="1200" dirty="0"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1" y="2966095"/>
            <a:ext cx="1143000" cy="838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Byte Code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1957567" y="3385195"/>
            <a:ext cx="11666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74527" y="3423295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Compile using </a:t>
            </a:r>
          </a:p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Python Compiler</a:t>
            </a:r>
            <a:endParaRPr lang="en-IN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1974" y="3804295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cs typeface="Times New Roman" pitchFamily="18" charset="0"/>
              </a:rPr>
              <a:t>Geekyshows.pyc</a:t>
            </a:r>
            <a:endParaRPr lang="en-IN" sz="1200" dirty="0"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2966095"/>
            <a:ext cx="14478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Binary Code / Machine Code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4267201" y="3385195"/>
            <a:ext cx="914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7200" y="2952750"/>
            <a:ext cx="974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Run Program </a:t>
            </a:r>
          </a:p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using PVM</a:t>
            </a:r>
            <a:endParaRPr lang="en-IN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87083" y="3135987"/>
            <a:ext cx="1094917" cy="4953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Computer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stCxn id="11" idx="3"/>
            <a:endCxn id="19" idx="1"/>
          </p:cNvCxnSpPr>
          <p:nvPr/>
        </p:nvCxnSpPr>
        <p:spPr>
          <a:xfrm flipV="1">
            <a:off x="6629400" y="3383637"/>
            <a:ext cx="657683" cy="1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472678"/>
            <a:ext cx="8229600" cy="2327672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Write Source Code / Program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Compile the Program using Python Compiler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Compiler Converts the Python Program into byte Code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Computer/Machine Can not understand Byte Code so we convert it into Machine Code using PVM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PVM uses an interpreter which understands the byte code and convert it into machine code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Machine Code instructions are then executed by the processor and results are displayed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43800" y="363018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Times New Roman" pitchFamily="18" charset="0"/>
              </a:rPr>
              <a:t>Output</a:t>
            </a:r>
            <a:endParaRPr lang="en-IN" sz="1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/>
      <p:bldP spid="11" grpId="0" animBg="1"/>
      <p:bldP spid="14" grpId="0"/>
      <p:bldP spid="19" grpId="0" animBg="1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173</Words>
  <Application>Microsoft Office PowerPoint</Application>
  <PresentationFormat>On-screen Show (16:9)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20</cp:revision>
  <dcterms:created xsi:type="dcterms:W3CDTF">2006-08-16T00:00:00Z</dcterms:created>
  <dcterms:modified xsi:type="dcterms:W3CDTF">2019-06-26T15:25:39Z</dcterms:modified>
</cp:coreProperties>
</file>