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Escape Sequence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671343"/>
              </p:ext>
            </p:extLst>
          </p:nvPr>
        </p:nvGraphicFramePr>
        <p:xfrm>
          <a:off x="5029200" y="819150"/>
          <a:ext cx="3733800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Escape Sequence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\a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Bell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\b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Backspace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\f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Formfeed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\n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NewLine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\r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Carriage Return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\t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Horizontal Tab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\v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Vertical Tab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\newline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Backslash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NewLine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Ignored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602606"/>
              </p:ext>
            </p:extLst>
          </p:nvPr>
        </p:nvGraphicFramePr>
        <p:xfrm>
          <a:off x="1295400" y="2952750"/>
          <a:ext cx="28956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Escape Sequence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\\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Backslash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\’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Single Quote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\”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Double Quote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819150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Escape sequences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Escape sequences are control character used to move the cursor and print characters such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“. \ and so 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</Words>
  <Application>Microsoft Office PowerPoint</Application>
  <PresentationFormat>On-screen Show (16:9)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Escape Sequence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5</cp:revision>
  <dcterms:created xsi:type="dcterms:W3CDTF">2006-08-16T00:00:00Z</dcterms:created>
  <dcterms:modified xsi:type="dcterms:W3CDTF">2019-07-03T17:22:50Z</dcterms:modified>
</cp:coreProperties>
</file>