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Comments are non-executable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statements. A Comment is used to describe the feature of a program. Comment helps to understand our program, not only ourselves but also other programmer.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 of programs:-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Line Comment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 line Comment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Single Line Comment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comments start with a hash symbol (#).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 am single Line Comment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is my first Python Program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Adding two numbers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 Line Comment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is no concept of multi line comment in python but we can create string starting and ending with triple double quotes (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solidFill>
                  <a:srgbClr val="00B05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cs typeface="Times New Roman" pitchFamily="18" charset="0"/>
              </a:rPr>
              <a:t>”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or triple single quotes (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’</a:t>
            </a:r>
            <a:r>
              <a:rPr lang="en-US" sz="1600" dirty="0" smtClean="0">
                <a:solidFill>
                  <a:srgbClr val="00B050"/>
                </a:solidFill>
                <a:cs typeface="Times New Roman" pitchFamily="18" charset="0"/>
              </a:rPr>
              <a:t>’</a:t>
            </a:r>
            <a:r>
              <a:rPr lang="en-US" sz="1600" dirty="0" smtClean="0">
                <a:cs typeface="Times New Roman" pitchFamily="18" charset="0"/>
              </a:rPr>
              <a:t>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which can be used as block of comments.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Since strings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are not assigned to any variable, then they are removed from memory by the garbage collector and hence these can be used as comments.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not recommended to use triple double quotes or triple single quotes for writing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comments as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internally occupy memory and would waste time of the interpreter since the interpreter has to check them.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solidFill>
                  <a:srgbClr val="00B05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Line 1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Line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Line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solidFill>
                  <a:srgbClr val="00B050"/>
                </a:solidFill>
                <a:cs typeface="Times New Roman" pitchFamily="18" charset="0"/>
              </a:rPr>
              <a:t>”</a:t>
            </a:r>
            <a:r>
              <a:rPr lang="en-US" sz="1600" dirty="0" smtClean="0">
                <a:cs typeface="Times New Roman" pitchFamily="18" charset="0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1051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’</a:t>
            </a:r>
            <a:r>
              <a:rPr lang="en-US" sz="2000" dirty="0" smtClean="0">
                <a:solidFill>
                  <a:srgbClr val="00B050"/>
                </a:solidFill>
                <a:cs typeface="Times New Roman" pitchFamily="18" charset="0"/>
              </a:rPr>
              <a:t>’</a:t>
            </a:r>
            <a:r>
              <a:rPr lang="en-US" sz="2000" dirty="0" smtClean="0">
                <a:cs typeface="Times New Roman" pitchFamily="18" charset="0"/>
              </a:rPr>
              <a:t>’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 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Comment Line 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Comment Line 3</a:t>
            </a:r>
          </a:p>
          <a:p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’</a:t>
            </a:r>
            <a:r>
              <a:rPr lang="en-US" sz="2000" dirty="0">
                <a:solidFill>
                  <a:srgbClr val="00B050"/>
                </a:solidFill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945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204</Words>
  <Application>Microsoft Office PowerPoint</Application>
  <PresentationFormat>On-screen Show (16:9)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Comment</vt:lpstr>
      <vt:lpstr>Single Line Comment</vt:lpstr>
      <vt:lpstr>Multi Line Comment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RK</dc:creator>
  <cp:lastModifiedBy>RK</cp:lastModifiedBy>
  <cp:revision>9</cp:revision>
  <dcterms:created xsi:type="dcterms:W3CDTF">2006-08-16T00:00:00Z</dcterms:created>
  <dcterms:modified xsi:type="dcterms:W3CDTF">2019-06-29T06:24:40Z</dcterms:modified>
</cp:coreProperties>
</file>