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Times New Roman" pitchFamily="18" charset="0"/>
                <a:cs typeface="Times New Roman" pitchFamily="18" charset="0"/>
              </a:rPr>
              <a:t>Loop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Loop control statements are used when a section of code may either be executed a fixed number of times, or while some condition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true.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0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while Loop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2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while loop keeps repeating an action until an associated condition returns false.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while (condition)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Statement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1529775"/>
            <a:ext cx="32766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Interpreter checks condition, If condition is True, then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43200" y="1822162"/>
            <a:ext cx="609600" cy="29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05200" y="2215575"/>
            <a:ext cx="31242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Execute statements written after colon 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95600" y="2507962"/>
            <a:ext cx="609600" cy="6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  <a:endCxn id="4" idx="3"/>
          </p:cNvCxnSpPr>
          <p:nvPr/>
        </p:nvCxnSpPr>
        <p:spPr>
          <a:xfrm flipV="1">
            <a:off x="6629400" y="1822163"/>
            <a:ext cx="12700" cy="685800"/>
          </a:xfrm>
          <a:prstGeom prst="bentConnector3">
            <a:avLst>
              <a:gd name="adj1" fmla="val 428275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5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570514" y="15354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122714" y="358254"/>
            <a:ext cx="2895600" cy="85725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570514" y="1215504"/>
            <a:ext cx="0" cy="841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51314" y="2057400"/>
            <a:ext cx="2438400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5" idx="3"/>
          </p:cNvCxnSpPr>
          <p:nvPr/>
        </p:nvCxnSpPr>
        <p:spPr>
          <a:xfrm>
            <a:off x="5018314" y="786879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32714" y="786879"/>
            <a:ext cx="0" cy="84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32714" y="1885950"/>
            <a:ext cx="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1741714" y="78687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41714" y="786879"/>
            <a:ext cx="0" cy="152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8" idx="1"/>
          </p:cNvCxnSpPr>
          <p:nvPr/>
        </p:nvCxnSpPr>
        <p:spPr>
          <a:xfrm>
            <a:off x="1741714" y="231457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1648187"/>
            <a:ext cx="621509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7885" y="2647950"/>
            <a:ext cx="518917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2286" y="1543050"/>
            <a:ext cx="562070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3514" y="3143250"/>
            <a:ext cx="2438400" cy="5143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7" grpId="0"/>
      <p:bldP spid="29" grpId="0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while Loop with else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392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repeatedly tests the condition and, if it is True, executes the Statement 1; if the condition is False (which may be the first time it is tested) the Statement 2 of the else clause,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executed and the loop terminates.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The else suite will be always executed irrespective of the statements in the loop are executed or not.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while (condition)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Statement 1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Statement 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Rest of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570514" y="15354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122714" y="358254"/>
            <a:ext cx="2895600" cy="85725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570514" y="1215504"/>
            <a:ext cx="0" cy="841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51314" y="2057400"/>
            <a:ext cx="2438400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5" idx="3"/>
          </p:cNvCxnSpPr>
          <p:nvPr/>
        </p:nvCxnSpPr>
        <p:spPr>
          <a:xfrm>
            <a:off x="5018314" y="786879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32714" y="786879"/>
            <a:ext cx="0" cy="84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32714" y="1885950"/>
            <a:ext cx="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1741714" y="78687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41714" y="786879"/>
            <a:ext cx="0" cy="152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8" idx="1"/>
          </p:cNvCxnSpPr>
          <p:nvPr/>
        </p:nvCxnSpPr>
        <p:spPr>
          <a:xfrm>
            <a:off x="1741714" y="231457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1648187"/>
            <a:ext cx="621509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7885" y="2647950"/>
            <a:ext cx="531741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2286" y="1543050"/>
            <a:ext cx="562070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3514" y="3143250"/>
            <a:ext cx="2438400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932714" y="3657600"/>
            <a:ext cx="10886" cy="441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24400" y="4099446"/>
            <a:ext cx="2438400" cy="5143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of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25754" y="3706474"/>
            <a:ext cx="518917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7" grpId="0"/>
      <p:bldP spid="29" grpId="0"/>
      <p:bldP spid="17" grpId="0"/>
      <p:bldP spid="18" grpId="0" animBg="1"/>
      <p:bldP spid="21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570514" y="15354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122714" y="358254"/>
            <a:ext cx="2895600" cy="85725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570514" y="1215504"/>
            <a:ext cx="0" cy="841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51314" y="2057400"/>
            <a:ext cx="2438400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5" idx="3"/>
          </p:cNvCxnSpPr>
          <p:nvPr/>
        </p:nvCxnSpPr>
        <p:spPr>
          <a:xfrm>
            <a:off x="5018314" y="786879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32714" y="786879"/>
            <a:ext cx="0" cy="84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32714" y="1885950"/>
            <a:ext cx="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1741714" y="78687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41714" y="786879"/>
            <a:ext cx="0" cy="152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8" idx="1"/>
          </p:cNvCxnSpPr>
          <p:nvPr/>
        </p:nvCxnSpPr>
        <p:spPr>
          <a:xfrm>
            <a:off x="1741714" y="231457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1648187"/>
            <a:ext cx="621509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7885" y="2647950"/>
            <a:ext cx="531741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2286" y="1543050"/>
            <a:ext cx="562070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3514" y="3143250"/>
            <a:ext cx="2438400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932714" y="3657600"/>
            <a:ext cx="10886" cy="441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24400" y="4099446"/>
            <a:ext cx="2438400" cy="5143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6449" tIns="33225" rIns="66449" bIns="33225"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of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25754" y="3706474"/>
            <a:ext cx="518917" cy="344098"/>
          </a:xfrm>
          <a:prstGeom prst="rect">
            <a:avLst/>
          </a:prstGeom>
          <a:noFill/>
        </p:spPr>
        <p:txBody>
          <a:bodyPr wrap="none" lIns="66449" tIns="33225" rIns="66449" bIns="33225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7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7" grpId="0"/>
      <p:bldP spid="29" grpId="0"/>
      <p:bldP spid="17" grpId="0"/>
      <p:bldP spid="18" grpId="0" animBg="1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Infinite while Loop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92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while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(True)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 of the Code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while (True)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if(condition):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break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Rest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3884"/>
            <a:ext cx="8229600" cy="857250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Times New Roman" pitchFamily="18" charset="0"/>
                <a:cs typeface="Times New Roman" pitchFamily="18" charset="0"/>
              </a:rPr>
              <a:t>Nested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1"/>
            <a:ext cx="8229600" cy="3851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while(condition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while(condition):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Rest of Code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7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186</Words>
  <Application>Microsoft Office PowerPoint</Application>
  <PresentationFormat>On-screen Show (16:9)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Loop Control Statements</vt:lpstr>
      <vt:lpstr>while Loop</vt:lpstr>
      <vt:lpstr>PowerPoint Presentation</vt:lpstr>
      <vt:lpstr>while Loop with else</vt:lpstr>
      <vt:lpstr>PowerPoint Presentation</vt:lpstr>
      <vt:lpstr>PowerPoint Presentation</vt:lpstr>
      <vt:lpstr>Infinite while Loop</vt:lpstr>
      <vt:lpstr>Nested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Control Statements</dc:title>
  <dc:creator>RK</dc:creator>
  <cp:lastModifiedBy>RK</cp:lastModifiedBy>
  <cp:revision>30</cp:revision>
  <dcterms:created xsi:type="dcterms:W3CDTF">2006-08-16T00:00:00Z</dcterms:created>
  <dcterms:modified xsi:type="dcterms:W3CDTF">2019-07-06T17:25:52Z</dcterms:modified>
</cp:coreProperties>
</file>