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67" y="-2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range( ) Function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range() function is used to generate a sequence of integers starting from 0 by default, and increments by 1 by default, till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j-1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range(start, stop,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stepsize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Start – Starting position. If we do not mention start by default it’s 0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*Stop – Ending position. The range of integers stops one element prior to stop. If stop is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then it will stop at exact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j-1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Stepsize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– Increment by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stepsize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If we do not mention start by default it’s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6354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range( ) Function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Syntax:-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range( j )		0, 1, 2, 3, 4,………..., j-1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  range(10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	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0, 1, 2, 3, 4, 5, 6, 7, 8,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Syntax:- range(i, j)		i, i+1, i+2. i+3,….., j-1 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 range(1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10)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1, 2, 3, 4, 5, 6, 7, 8,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 - range(i, j, k)	i,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i+k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i+2k, i+3k, i+4k,….., j-1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range(1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10, 2)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1, 3, 5, 7,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range(-1, -10, -2)	-1  -3  -5  -7  -9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range(10, 0, -1)	10  9  8  7  6  5  4  3  2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87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Rules:-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All argument must be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integers, whether its positive or negative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You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can not pass a string or float number or any other type in a start, stop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stepsize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stepsize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should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not be zero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25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150</Words>
  <Application>Microsoft Office PowerPoint</Application>
  <PresentationFormat>On-screen Show (16:9)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range( ) Function</vt:lpstr>
      <vt:lpstr>range( ) Function</vt:lpstr>
      <vt:lpstr>Rules:-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range( ) Function</dc:title>
  <dc:creator>RK</dc:creator>
  <cp:lastModifiedBy>RK</cp:lastModifiedBy>
  <cp:revision>12</cp:revision>
  <dcterms:created xsi:type="dcterms:W3CDTF">2006-08-16T00:00:00Z</dcterms:created>
  <dcterms:modified xsi:type="dcterms:W3CDTF">2019-07-06T15:29:08Z</dcterms:modified>
</cp:coreProperties>
</file>