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394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Break Statement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Break statement is used to jump out of loop to process the next statement in the program.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while condition: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if(condition):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break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Rest of Code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37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Continue Statement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Continue statement is used in a loop to go back to the beginning of the loop.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while condition: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if(condition):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continue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Rest of Code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60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45</Words>
  <Application>Microsoft Office PowerPoint</Application>
  <PresentationFormat>On-screen Show (16:9)</PresentationFormat>
  <Paragraphs>12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Break Statement</vt:lpstr>
      <vt:lpstr>Continue Statement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Break Statement</dc:title>
  <dc:creator>RK</dc:creator>
  <cp:lastModifiedBy>RK</cp:lastModifiedBy>
  <cp:revision>5</cp:revision>
  <dcterms:created xsi:type="dcterms:W3CDTF">2006-08-16T00:00:00Z</dcterms:created>
  <dcterms:modified xsi:type="dcterms:W3CDTF">2019-07-06T16:04:25Z</dcterms:modified>
</cp:coreProperties>
</file>