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Pass Statement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Pass Statement is used to do nothing. It can be used inside a loop or if statement to represent no operation. Pass is useful when we need statement syntactically correct but we do not want to do any operation.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f(condition)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pass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Statements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8400" y="1885950"/>
            <a:ext cx="24101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this condition is True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0727" y="2354818"/>
            <a:ext cx="305243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 not perform any operation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1524000" y="2070616"/>
            <a:ext cx="914400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981200" y="2539484"/>
            <a:ext cx="519527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71800" y="3257550"/>
            <a:ext cx="45768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Only else will execute when condition False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3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Pass Statement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hile condition: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if(condition):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pass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Statements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Rest of Code</a:t>
            </a:r>
          </a:p>
        </p:txBody>
      </p:sp>
    </p:spTree>
    <p:extLst>
      <p:ext uri="{BB962C8B-B14F-4D97-AF65-F5344CB8AC3E}">
        <p14:creationId xmlns:p14="http://schemas.microsoft.com/office/powerpoint/2010/main" val="320574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70</Words>
  <Application>Microsoft Office PowerPoint</Application>
  <PresentationFormat>On-screen Show (16:9)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Pass Statement</vt:lpstr>
      <vt:lpstr>Pass Statement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 Statement</dc:title>
  <dc:creator>RK</dc:creator>
  <cp:lastModifiedBy>RK</cp:lastModifiedBy>
  <cp:revision>3</cp:revision>
  <dcterms:created xsi:type="dcterms:W3CDTF">2006-08-16T00:00:00Z</dcterms:created>
  <dcterms:modified xsi:type="dcterms:W3CDTF">2019-07-06T16:13:47Z</dcterms:modified>
</cp:coreProperties>
</file>