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59" r:id="rId4"/>
    <p:sldId id="261" r:id="rId5"/>
    <p:sldId id="262" r:id="rId6"/>
    <p:sldId id="278" r:id="rId7"/>
    <p:sldId id="263" r:id="rId8"/>
    <p:sldId id="279" r:id="rId9"/>
    <p:sldId id="283" r:id="rId10"/>
    <p:sldId id="282" r:id="rId11"/>
    <p:sldId id="280" r:id="rId12"/>
    <p:sldId id="267" r:id="rId13"/>
    <p:sldId id="268" r:id="rId14"/>
    <p:sldId id="281" r:id="rId15"/>
    <p:sldId id="286" r:id="rId16"/>
    <p:sldId id="284" r:id="rId17"/>
    <p:sldId id="287" r:id="rId18"/>
    <p:sldId id="289" r:id="rId19"/>
    <p:sldId id="293" r:id="rId20"/>
    <p:sldId id="288" r:id="rId21"/>
    <p:sldId id="290" r:id="rId22"/>
    <p:sldId id="291" r:id="rId23"/>
    <p:sldId id="292" r:id="rId24"/>
    <p:sldId id="294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2894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Python, Array is an object that provide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mechanism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several data items with only one identifier, thereby simplifying the task of data management.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beneficial if you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store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group of elements of same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Python, Arrays can increase or decrease their size dynamically.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9" y="2230219"/>
            <a:ext cx="2404621" cy="15911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30219"/>
            <a:ext cx="2407919" cy="16046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765887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Group of Students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57600" y="3754219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Group of Employees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211419"/>
            <a:ext cx="313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of Integer- 10, 2, 40, 5, 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of Float – 15.4, 25.4, 6.5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78" y="2311343"/>
            <a:ext cx="2430522" cy="15190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413077" y="375421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Group of Dogs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27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Type Code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374991"/>
              </p:ext>
            </p:extLst>
          </p:nvPr>
        </p:nvGraphicFramePr>
        <p:xfrm>
          <a:off x="609600" y="819150"/>
          <a:ext cx="66294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657350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Type Code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 Type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Python Type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Size in bytes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Signed char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char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Signed short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short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Signed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Signed long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long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Signed long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long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IN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58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index represents the position number of an array’s element.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= array(‘i’, 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101, 102, 103, 104, 105])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2114550"/>
            <a:ext cx="258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 always starts with 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6400" y="1529775"/>
            <a:ext cx="319251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interpreter allocates 5 blocks of memory and stores the elements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810000" y="203835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96315"/>
              </p:ext>
            </p:extLst>
          </p:nvPr>
        </p:nvGraphicFramePr>
        <p:xfrm>
          <a:off x="1371600" y="26479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517525"/>
              </p:ext>
            </p:extLst>
          </p:nvPr>
        </p:nvGraphicFramePr>
        <p:xfrm>
          <a:off x="1371600" y="29527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01567"/>
              </p:ext>
            </p:extLst>
          </p:nvPr>
        </p:nvGraphicFramePr>
        <p:xfrm>
          <a:off x="1371600" y="37909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70421"/>
              </p:ext>
            </p:extLst>
          </p:nvPr>
        </p:nvGraphicFramePr>
        <p:xfrm>
          <a:off x="1371600" y="40957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3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= array(‘i’, [101, 102, 103, 104, 105])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16478"/>
              </p:ext>
            </p:extLst>
          </p:nvPr>
        </p:nvGraphicFramePr>
        <p:xfrm>
          <a:off x="2743200" y="19723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0162"/>
              </p:ext>
            </p:extLst>
          </p:nvPr>
        </p:nvGraphicFramePr>
        <p:xfrm>
          <a:off x="2743200" y="22771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Array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array(‘i’, [101, 102, 103, 104, 105])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element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print(element)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1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2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Array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5720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array(‘i’, [101, 102, 103, 104, 105])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38243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append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add an element at the end of the existing array.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array_name.append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8765" y="2571750"/>
            <a:ext cx="21916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of Array Class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2160907" y="2114551"/>
            <a:ext cx="333703" cy="457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Getting User input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array(‘i’, [ 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(input(“How many elements? ”))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i in range(n)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stu_roll.append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(input(“Enter Element: ”)))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i in range(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[i])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insert(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insert an element in a particular position of the existing array.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array_name.insert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pop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remove last element from the existing array.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array_name.pop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pop (n)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remove an element specified by position number, from the existing array and returns removed element.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array_name.pop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7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14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Arrays can store only one type of data.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Python, The size of array is not fixed. Array can increase or decrease their size dynamically.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and List are not same.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uses less memory than List.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7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remove(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remove first occurrence of given element from the existing array. If it doesn’t found the element, shows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array_name.remove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index(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returns position number of first occurrence of given element in the array. If it doesn’t found the element, shows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5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reverse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reverse the order of elements in the array.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array_name.reverse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extend(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append another array 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 at the end of the array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array_name.extend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Slicing on Arrays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Slicing on arrays can be used to retrieve a piece of the array that contains a group of elements. Slicing is useful to retrieve a range of elements.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new_array_name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Why we need Array ?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895350"/>
            <a:ext cx="28194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101, 102, 103, 104, 105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stu1_roll = 101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stu2_roll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stu3_roll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stu4_roll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104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stu5_roll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105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print(stu1_roll)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print(stu2_roll)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print(stu3_roll)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print(stu4_roll)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print(stu5_roll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86200" y="895350"/>
            <a:ext cx="4800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101, 102, 103, 104,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105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array(‘i’, [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101,102,103,104,105])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 element 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print(element)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362200" y="1276350"/>
            <a:ext cx="228600" cy="1295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V="1">
            <a:off x="2590800" y="1428750"/>
            <a:ext cx="12954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2438400" y="3028950"/>
            <a:ext cx="152400" cy="1371600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V="1">
            <a:off x="2590800" y="1809750"/>
            <a:ext cx="14478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28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Type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 Dimensional Array / One D Array – Single Row Multiple Columns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Ex:- Student’s Roll Number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[101, 102, 103, 104, 105]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Multi-Dimensional Array / Multi D Array – Multiple Rows Multiple Columns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Ex:- Student’s Subject Marks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[40, 60, 70, 80, 30],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[50, 40, 60, 30, 40]</a:t>
            </a:r>
          </a:p>
          <a:p>
            <a:pPr marL="457200" lvl="1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Note - Python does not support Multi-Dimensional Array but we can create Multi Dimensional Array using third party packages like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952750"/>
            <a:ext cx="19073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students Marks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3421618"/>
            <a:ext cx="19572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students Marks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3352800" y="3137416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352800" y="3453884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Single Row Multiple Columns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[101, 102, 103, 104, 105]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5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Import Array 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way to import array module:-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array – This will import the entire array module.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array import * - This will import all class, objects, variable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array module. Here * means All.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Creating and Initializing One-D Array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mport array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type_code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’, [elements])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import array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array.array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(‘i’, [101, 102, 103, 104, 105])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8618" y="971550"/>
            <a:ext cx="15279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 Name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1156216"/>
            <a:ext cx="129394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Name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2114550"/>
            <a:ext cx="21916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of Array Class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9200" y="188595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133600" y="1340882"/>
            <a:ext cx="38100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43200" y="1340882"/>
            <a:ext cx="76200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Creating and Initializing One-D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array(‘type code’, [elements])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array(‘i’, [101, 102, 103, 104, 105])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983218"/>
            <a:ext cx="129394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Name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278618"/>
            <a:ext cx="21916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of Array Class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9200" y="2050018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438400" y="135255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Empty </a:t>
            </a:r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One-D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array(‘type code’, [ ])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array(‘i’, [ 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983218"/>
            <a:ext cx="129394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Name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278618"/>
            <a:ext cx="21916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of Array Class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9200" y="2050018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438400" y="135255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943</Words>
  <Application>Microsoft Office PowerPoint</Application>
  <PresentationFormat>On-screen Show (16:9)</PresentationFormat>
  <Paragraphs>251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Array</vt:lpstr>
      <vt:lpstr>PowerPoint Presentation</vt:lpstr>
      <vt:lpstr>Why we need Array ?</vt:lpstr>
      <vt:lpstr>Type of Array</vt:lpstr>
      <vt:lpstr>One Dimensional Array</vt:lpstr>
      <vt:lpstr>Import Array Module</vt:lpstr>
      <vt:lpstr>Creating and Initializing One-D Array</vt:lpstr>
      <vt:lpstr>Creating and Initializing One-D Array</vt:lpstr>
      <vt:lpstr>Creating Empty One-D Array</vt:lpstr>
      <vt:lpstr>Type Code</vt:lpstr>
      <vt:lpstr>index</vt:lpstr>
      <vt:lpstr>Accessing One-D Array Elements</vt:lpstr>
      <vt:lpstr>Accessing Array using for loop</vt:lpstr>
      <vt:lpstr>Accessing Array using while loop</vt:lpstr>
      <vt:lpstr>append ( )</vt:lpstr>
      <vt:lpstr>Getting User input</vt:lpstr>
      <vt:lpstr>insert( )</vt:lpstr>
      <vt:lpstr>pop ( )</vt:lpstr>
      <vt:lpstr>pop (n)</vt:lpstr>
      <vt:lpstr>remove( )</vt:lpstr>
      <vt:lpstr>index( )</vt:lpstr>
      <vt:lpstr>reverse ( )</vt:lpstr>
      <vt:lpstr>extend( )</vt:lpstr>
      <vt:lpstr>Slicing on Arrays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RK</dc:creator>
  <cp:lastModifiedBy>RK</cp:lastModifiedBy>
  <cp:revision>87</cp:revision>
  <dcterms:created xsi:type="dcterms:W3CDTF">2006-08-16T00:00:00Z</dcterms:created>
  <dcterms:modified xsi:type="dcterms:W3CDTF">2019-07-08T19:56:12Z</dcterms:modified>
</cp:coreProperties>
</file>