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9" r:id="rId4"/>
    <p:sldId id="264" r:id="rId5"/>
    <p:sldId id="265" r:id="rId6"/>
    <p:sldId id="266" r:id="rId7"/>
    <p:sldId id="269" r:id="rId8"/>
    <p:sldId id="270" r:id="rId9"/>
    <p:sldId id="267" r:id="rId10"/>
    <p:sldId id="268" r:id="rId11"/>
    <p:sldId id="275" r:id="rId12"/>
    <p:sldId id="276" r:id="rId13"/>
    <p:sldId id="280" r:id="rId14"/>
    <p:sldId id="273" r:id="rId15"/>
    <p:sldId id="27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/devdocs/reference/generated/numpy.array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pip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556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pip is the package manager for Python. Using pip we can install python packages.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63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1D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Array using 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array([elements])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array([101, 102, 103, 104, 105])</a:t>
            </a:r>
          </a:p>
        </p:txBody>
      </p:sp>
    </p:spTree>
    <p:extLst>
      <p:ext uri="{BB962C8B-B14F-4D97-AF65-F5344CB8AC3E}">
        <p14:creationId xmlns:p14="http://schemas.microsoft.com/office/powerpoint/2010/main" val="12609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58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index represents the position number of an array’s element.</a:t>
            </a:r>
          </a:p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array([101, 102, 103, 104, 105])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2114550"/>
            <a:ext cx="258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always starts with 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86400" y="1529775"/>
            <a:ext cx="319251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interpreter allocates 5 blocks of memory and stores the elements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810000" y="2038350"/>
            <a:ext cx="1676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76395"/>
              </p:ext>
            </p:extLst>
          </p:nvPr>
        </p:nvGraphicFramePr>
        <p:xfrm>
          <a:off x="1371600" y="26479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14129"/>
              </p:ext>
            </p:extLst>
          </p:nvPr>
        </p:nvGraphicFramePr>
        <p:xfrm>
          <a:off x="1371600" y="29527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31018"/>
              </p:ext>
            </p:extLst>
          </p:nvPr>
        </p:nvGraphicFramePr>
        <p:xfrm>
          <a:off x="1371600" y="37909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6137"/>
              </p:ext>
            </p:extLst>
          </p:nvPr>
        </p:nvGraphicFramePr>
        <p:xfrm>
          <a:off x="1371600" y="40957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19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One-D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20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array([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101, 102, 103, 104, 105])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[0])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[2])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[4])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35579"/>
              </p:ext>
            </p:extLst>
          </p:nvPr>
        </p:nvGraphicFramePr>
        <p:xfrm>
          <a:off x="2743200" y="19723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92584"/>
              </p:ext>
            </p:extLst>
          </p:nvPr>
        </p:nvGraphicFramePr>
        <p:xfrm>
          <a:off x="2743200" y="22771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27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Modifying 1D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= array([101, 102, 103, 104, 105])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 = 110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19961"/>
              </p:ext>
            </p:extLst>
          </p:nvPr>
        </p:nvGraphicFramePr>
        <p:xfrm>
          <a:off x="2743200" y="19621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102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103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104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6595"/>
              </p:ext>
            </p:extLst>
          </p:nvPr>
        </p:nvGraphicFramePr>
        <p:xfrm>
          <a:off x="2743200" y="22669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[0]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[1]</a:t>
                      </a:r>
                      <a:endParaRPr lang="en-IN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[2]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[3]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stu_roll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[4]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4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array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6781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1800" i="1" smtClean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101, 102, 103, 104, 105])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element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print(element)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u="sng" dirty="0" smtClean="0">
                <a:latin typeface="Times New Roman" pitchFamily="18" charset="0"/>
                <a:cs typeface="Times New Roman" pitchFamily="18" charset="0"/>
              </a:rPr>
              <a:t>With index</a:t>
            </a:r>
            <a:endParaRPr lang="en-IN" sz="1800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i in range(n):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2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array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5720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array([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101, 102, 103, 104, 105])</a:t>
            </a: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i+=1</a:t>
            </a:r>
          </a:p>
        </p:txBody>
      </p:sp>
    </p:spTree>
    <p:extLst>
      <p:ext uri="{BB962C8B-B14F-4D97-AF65-F5344CB8AC3E}">
        <p14:creationId xmlns:p14="http://schemas.microsoft.com/office/powerpoint/2010/main" val="33407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320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How to Install pip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pip is distributed with Python which means that when you download Python from </a:t>
            </a:r>
            <a:r>
              <a:rPr lang="en-IN" sz="2000" dirty="0" smtClean="0">
                <a:hlinkClick r:id="rId2"/>
              </a:rPr>
              <a:t>https://www.python.org/</a:t>
            </a:r>
            <a:r>
              <a:rPr lang="en-IN" sz="2000" dirty="0" smtClean="0"/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you automatically get pip installed on your computer.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Check if pip is already Installed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pip --version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000" b="1" u="sng" dirty="0" smtClean="0">
                <a:latin typeface="Times New Roman" pitchFamily="18" charset="0"/>
                <a:cs typeface="Times New Roman" pitchFamily="18" charset="0"/>
              </a:rPr>
              <a:t>Update pip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python -m pip install --upgrade pip</a:t>
            </a:r>
          </a:p>
          <a:p>
            <a:pPr marL="0" indent="0"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-m pip install --upgrade pip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150"/>
            <a:ext cx="82296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Get Help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pip help – It shows list of pip commands and their functions.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install Packages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pip install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camelcase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camelcase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How to </a:t>
            </a: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Uninstall </a:t>
            </a:r>
            <a:r>
              <a:rPr lang="en-US" sz="2000" b="1" u="sng" dirty="0">
                <a:latin typeface="Times New Roman" pitchFamily="18" charset="0"/>
                <a:cs typeface="Times New Roman" pitchFamily="18" charset="0"/>
              </a:rPr>
              <a:t>Packages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pip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uninstall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camelcase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Python,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package which contains classes, functions, variables, large library of mathematical functions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work with scientific calculation.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can be used to create n dimensional arrays where n is any integer. We can create 1 dimensional array, 2 dimensional array, 3 dimensional array and so on.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array class is called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ndarray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is also known by alias name array. There is another class array in python which is different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numpy’s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array class.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5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ways to 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– This will import the entire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module.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import * - This will import all class, objects, variable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package.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* means All.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Single Row Multiple Columns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[101, 102, 103, 104, 105]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Ways of Creating Array in </a:t>
            </a:r>
            <a:r>
              <a:rPr lang="en-US" sz="40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( ) Function</a:t>
            </a:r>
          </a:p>
          <a:p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linspace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logspace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</a:p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 )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zeros ( )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ones ( ) Function</a:t>
            </a:r>
          </a:p>
        </p:txBody>
      </p:sp>
    </p:spTree>
    <p:extLst>
      <p:ext uri="{BB962C8B-B14F-4D97-AF65-F5344CB8AC3E}">
        <p14:creationId xmlns:p14="http://schemas.microsoft.com/office/powerpoint/2010/main" val="40348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( ) Function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module is used to create an array.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(object,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=None, copy=True, order='K',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subok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=False,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ndmin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hlinkClick r:id="rId2"/>
              </a:rPr>
              <a:t>https://www.numpy.org/devdocs/reference/generated/numpy.array.html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91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Creating 1D Array using array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([elements])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([101, 102, 103, 104, 105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stu_roll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([101, 102, 103, 104, 105],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10.1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5.2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4.23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10.4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float)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([10.1, 5.2, 4.23, 10.4, 1.5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([‘a’, ‘b’, ‘c’, ‘d’])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([‘Rahul’, 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‘Raj’],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([‘Rahul’, ‘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’, ‘Raj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’])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6800" y="971550"/>
            <a:ext cx="1537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77200" y="1156216"/>
            <a:ext cx="60960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80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727</Words>
  <Application>Microsoft Office PowerPoint</Application>
  <PresentationFormat>On-screen Show (16:9)</PresentationFormat>
  <Paragraphs>150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pip</vt:lpstr>
      <vt:lpstr>PowerPoint Presentation</vt:lpstr>
      <vt:lpstr>PowerPoint Presentation</vt:lpstr>
      <vt:lpstr>numpy</vt:lpstr>
      <vt:lpstr>Import numpy</vt:lpstr>
      <vt:lpstr>One Dimensional Array</vt:lpstr>
      <vt:lpstr>Ways of Creating Array in numpy</vt:lpstr>
      <vt:lpstr>array ( ) Function</vt:lpstr>
      <vt:lpstr>Creating 1D Array using array ( ) Function</vt:lpstr>
      <vt:lpstr>Creating 1D Array using array ( ) Function</vt:lpstr>
      <vt:lpstr>index</vt:lpstr>
      <vt:lpstr>Accessing One-D Array Elements</vt:lpstr>
      <vt:lpstr>Modifying 1D Array Elements</vt:lpstr>
      <vt:lpstr>Accessing array using for loop</vt:lpstr>
      <vt:lpstr>Accessing array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</dc:title>
  <dc:creator>RK</dc:creator>
  <cp:lastModifiedBy>RK</cp:lastModifiedBy>
  <cp:revision>45</cp:revision>
  <dcterms:created xsi:type="dcterms:W3CDTF">2006-08-16T00:00:00Z</dcterms:created>
  <dcterms:modified xsi:type="dcterms:W3CDTF">2019-07-13T17:58:23Z</dcterms:modified>
</cp:coreProperties>
</file>