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-67" y="-25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umpy.org/devdocs/reference/generated/numpy.linspace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3600" b="1" u="sng" dirty="0" err="1" smtClean="0">
                <a:latin typeface="Times New Roman" pitchFamily="18" charset="0"/>
                <a:cs typeface="Times New Roman" pitchFamily="18" charset="0"/>
              </a:rPr>
              <a:t>linspace</a:t>
            </a:r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 ( ) Function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linspace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( ) Function is used to create an array with evenly spaced numbers between a start point and stop point.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>
              <a:buNone/>
            </a:pP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numpy.linspace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(start, stop,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num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=50, endpoint=True,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retstep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=False,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dtype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=None, axis=0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Where,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start – It represents starting element.</a:t>
            </a: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stop –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It represents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ending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num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– It represents number of parts the element should be divided. Default is 50. It must be non-negative.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endpoint- If True, stop is the last element. If False, stop is not included.</a:t>
            </a:r>
          </a:p>
          <a:p>
            <a:pPr marL="0" indent="0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600" dirty="0" smtClean="0">
                <a:hlinkClick r:id="rId2"/>
              </a:rPr>
              <a:t>https</a:t>
            </a:r>
            <a:r>
              <a:rPr lang="en-IN" sz="1600" dirty="0">
                <a:hlinkClick r:id="rId2"/>
              </a:rPr>
              <a:t>://www.numpy.org/devdocs/reference/generated/numpy.linspace.html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18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Creating Array using </a:t>
            </a:r>
            <a:r>
              <a:rPr lang="en-IN" sz="3600" b="1" u="sng" dirty="0" err="1" smtClean="0">
                <a:latin typeface="Times New Roman" pitchFamily="18" charset="0"/>
                <a:cs typeface="Times New Roman" pitchFamily="18" charset="0"/>
              </a:rPr>
              <a:t>linspace</a:t>
            </a:r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 ( ) Function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import *</a:t>
            </a: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array_name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linspace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(start, stop,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num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=50, endpoint=True)</a:t>
            </a: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import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*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=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linspace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(1,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8)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=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linspace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(1, 8,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num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=5)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linspace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(1, 8, 5)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=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linspace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(1, 8,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5, endpoint=False)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410995"/>
              </p:ext>
            </p:extLst>
          </p:nvPr>
        </p:nvGraphicFramePr>
        <p:xfrm>
          <a:off x="3581400" y="2419350"/>
          <a:ext cx="426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440"/>
                <a:gridCol w="853440"/>
                <a:gridCol w="853440"/>
                <a:gridCol w="853440"/>
                <a:gridCol w="8534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1.0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2.75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4.5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6.25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8.0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195625"/>
              </p:ext>
            </p:extLst>
          </p:nvPr>
        </p:nvGraphicFramePr>
        <p:xfrm>
          <a:off x="3581400" y="2724150"/>
          <a:ext cx="426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440"/>
                <a:gridCol w="853440"/>
                <a:gridCol w="853440"/>
                <a:gridCol w="853440"/>
                <a:gridCol w="8534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a[0]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a[1]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a[2]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a[3]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a[4]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846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Accessing One-D Array Elements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60198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import *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=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linspace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(1, 8, 5)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[0])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[1])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[2])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[3])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[4])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850099"/>
              </p:ext>
            </p:extLst>
          </p:nvPr>
        </p:nvGraphicFramePr>
        <p:xfrm>
          <a:off x="2743200" y="2419350"/>
          <a:ext cx="426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440"/>
                <a:gridCol w="853440"/>
                <a:gridCol w="853440"/>
                <a:gridCol w="853440"/>
                <a:gridCol w="8534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1.0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2.75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4.5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6.25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8.0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949879"/>
              </p:ext>
            </p:extLst>
          </p:nvPr>
        </p:nvGraphicFramePr>
        <p:xfrm>
          <a:off x="2743200" y="2724150"/>
          <a:ext cx="426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440"/>
                <a:gridCol w="853440"/>
                <a:gridCol w="853440"/>
                <a:gridCol w="853440"/>
                <a:gridCol w="8534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a[0]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a[1]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a[2]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a[3]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a[4]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5743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Accessing using for loop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6781800" cy="3886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import *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=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linspace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(1, 8, 5)</a:t>
            </a:r>
          </a:p>
          <a:p>
            <a:pPr marL="0" indent="0">
              <a:buNone/>
            </a:pP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u="sng" dirty="0" smtClean="0">
                <a:latin typeface="Times New Roman" pitchFamily="18" charset="0"/>
                <a:cs typeface="Times New Roman" pitchFamily="18" charset="0"/>
              </a:rPr>
              <a:t>Without index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for el in a: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print(el)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u="sng" dirty="0" smtClean="0">
                <a:latin typeface="Times New Roman" pitchFamily="18" charset="0"/>
                <a:cs typeface="Times New Roman" pitchFamily="18" charset="0"/>
              </a:rPr>
              <a:t>With index</a:t>
            </a:r>
            <a:endParaRPr lang="en-IN" sz="1800" u="sng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 =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(a)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for i in range(n):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print(a[i])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18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Accessing using while loop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4572000" cy="3886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import *</a:t>
            </a:r>
          </a:p>
          <a:p>
            <a:pPr marL="0" indent="0">
              <a:buNone/>
            </a:pP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linspace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(1, 8, 5)</a:t>
            </a: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 =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 = 0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while i &lt; n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[i])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i+=1</a:t>
            </a:r>
          </a:p>
        </p:txBody>
      </p:sp>
    </p:spTree>
    <p:extLst>
      <p:ext uri="{BB962C8B-B14F-4D97-AF65-F5344CB8AC3E}">
        <p14:creationId xmlns:p14="http://schemas.microsoft.com/office/powerpoint/2010/main" val="312785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269</Words>
  <Application>Microsoft Office PowerPoint</Application>
  <PresentationFormat>On-screen Show (16:9)</PresentationFormat>
  <Paragraphs>71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linspace ( ) Function</vt:lpstr>
      <vt:lpstr>Creating Array using linspace ( ) Function</vt:lpstr>
      <vt:lpstr>Accessing One-D Array Elements</vt:lpstr>
      <vt:lpstr>Accessing using for loop</vt:lpstr>
      <vt:lpstr>Accessing using while loop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linspace ( ) Function</dc:title>
  <dc:creator>RK</dc:creator>
  <cp:lastModifiedBy>RK</cp:lastModifiedBy>
  <cp:revision>17</cp:revision>
  <dcterms:created xsi:type="dcterms:W3CDTF">2006-08-16T00:00:00Z</dcterms:created>
  <dcterms:modified xsi:type="dcterms:W3CDTF">2019-07-13T19:12:15Z</dcterms:modified>
</cp:coreProperties>
</file>