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7" y="-2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err="1" smtClean="0">
                <a:latin typeface="Times New Roman" pitchFamily="18" charset="0"/>
                <a:cs typeface="Times New Roman" pitchFamily="18" charset="0"/>
              </a:rPr>
              <a:t>logspace</a:t>
            </a:r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 ( ) Function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95350"/>
                <a:ext cx="8229600" cy="3962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logspace ( ) Function is used to create an array with evenly spaced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numbers logarithmically. 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sequence starts at base ** start (base to the power of start) and ends with base ** 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stop.</a:t>
                </a:r>
              </a:p>
              <a:p>
                <a:pPr marL="0" indent="0">
                  <a:buNone/>
                </a:pP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Syntax:- </a:t>
                </a:r>
              </a:p>
              <a:p>
                <a:pPr marL="0" indent="0">
                  <a:buNone/>
                </a:pPr>
                <a:r>
                  <a:rPr lang="en-US" sz="1600" dirty="0" err="1">
                    <a:latin typeface="Times New Roman" pitchFamily="18" charset="0"/>
                    <a:cs typeface="Times New Roman" pitchFamily="18" charset="0"/>
                  </a:rPr>
                  <a:t>numpy.logspace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(start, stop, </a:t>
                </a:r>
                <a:r>
                  <a:rPr lang="en-US" sz="1600" dirty="0" err="1">
                    <a:latin typeface="Times New Roman" pitchFamily="18" charset="0"/>
                    <a:cs typeface="Times New Roman" pitchFamily="18" charset="0"/>
                  </a:rPr>
                  <a:t>num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=50, endpoint=True, base=10.0, </a:t>
                </a:r>
                <a:r>
                  <a:rPr lang="en-US" sz="1600" dirty="0" err="1">
                    <a:latin typeface="Times New Roman" pitchFamily="18" charset="0"/>
                    <a:cs typeface="Times New Roman" pitchFamily="18" charset="0"/>
                  </a:rPr>
                  <a:t>dtype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=None, axis=0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Where,</a:t>
                </a:r>
              </a:p>
              <a:p>
                <a:pPr marL="0" indent="0">
                  <a:buNone/>
                </a:pP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start – It represents starting element which will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become base to the power of 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start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(</m:t>
                        </m:r>
                        <m:r>
                          <a:rPr lang="en-IN" sz="1600" i="1">
                            <a:latin typeface="Cambria Math"/>
                          </a:rPr>
                          <m:t>𝑏𝑎𝑠𝑒</m:t>
                        </m:r>
                      </m:e>
                      <m:sup>
                        <m:r>
                          <a:rPr lang="en-IN" sz="1600" i="1">
                            <a:latin typeface="Cambria Math"/>
                          </a:rPr>
                          <m:t>𝑠𝑡𝑎𝑟𝑡</m:t>
                        </m:r>
                      </m:sup>
                    </m:sSup>
                    <m:r>
                      <a:rPr lang="en-US" sz="1600" b="0" i="1" smtClean="0">
                        <a:latin typeface="Cambria Math"/>
                      </a:rPr>
                      <m:t>)</m:t>
                    </m:r>
                  </m:oMath>
                </a14:m>
                <a:endParaRPr lang="en-IN" sz="1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stop –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It represents 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ending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element which will become base to the power of 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stop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sz="1600" i="1">
                            <a:latin typeface="Cambria Math"/>
                          </a:rPr>
                          <m:t>𝑏𝑎𝑠𝑒</m:t>
                        </m:r>
                      </m:e>
                      <m:sup>
                        <m:r>
                          <a:rPr lang="en-IN" sz="1600" i="1">
                            <a:latin typeface="Cambria Math"/>
                          </a:rPr>
                          <m:t>𝑠𝑡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𝑜𝑝</m:t>
                        </m:r>
                      </m:sup>
                    </m:sSup>
                    <m:r>
                      <a:rPr lang="en-US" sz="1600" b="0" i="0" smtClean="0">
                        <a:latin typeface="Cambria Math"/>
                      </a:rPr>
                      <m:t>)</m:t>
                    </m:r>
                  </m:oMath>
                </a14:m>
                <a:endParaRPr lang="en-US" sz="1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 err="1" smtClean="0">
                    <a:latin typeface="Times New Roman" pitchFamily="18" charset="0"/>
                    <a:cs typeface="Times New Roman" pitchFamily="18" charset="0"/>
                  </a:rPr>
                  <a:t>num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 – It represents number of parts the element should be divided. Default is 50. It must be non-negative.</a:t>
                </a:r>
              </a:p>
              <a:p>
                <a:pPr marL="0" indent="0">
                  <a:buNone/>
                </a:pP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endpoint- If True, stop is the last element. If False, stop is not included.</a:t>
                </a:r>
              </a:p>
              <a:p>
                <a:pPr marL="0" indent="0">
                  <a:buNone/>
                </a:pP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base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- The base of the log space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600" dirty="0" err="1" smtClean="0">
                    <a:latin typeface="Times New Roman" pitchFamily="18" charset="0"/>
                    <a:cs typeface="Times New Roman" pitchFamily="18" charset="0"/>
                  </a:rPr>
                  <a:t>dtype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 – The type of output array.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95350"/>
                <a:ext cx="8229600" cy="3962400"/>
              </a:xfrm>
              <a:blipFill rotWithShape="1">
                <a:blip r:embed="rId2"/>
                <a:stretch>
                  <a:fillRect l="-370" t="-4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01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Creating Array using </a:t>
            </a:r>
            <a:r>
              <a:rPr lang="en-IN" sz="3600" b="1" u="sng" smtClean="0">
                <a:latin typeface="Times New Roman" pitchFamily="18" charset="0"/>
                <a:cs typeface="Times New Roman" pitchFamily="18" charset="0"/>
              </a:rPr>
              <a:t>logspace</a:t>
            </a:r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 ( ) Function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import *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array_name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logspace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(start, stop,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=50, endpoint=True, base=10.0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=None)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logspace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(1, 3)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logspace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3)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logspace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(1, 3, 5)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logspace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3, 5, base=12.0)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00200" y="1962150"/>
                <a:ext cx="502445" cy="3077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962150"/>
                <a:ext cx="502445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359640" y="1964289"/>
                <a:ext cx="506292" cy="3077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640" y="1964289"/>
                <a:ext cx="506292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endCxn id="4" idx="2"/>
          </p:cNvCxnSpPr>
          <p:nvPr/>
        </p:nvCxnSpPr>
        <p:spPr>
          <a:xfrm flipV="1">
            <a:off x="1828800" y="2269927"/>
            <a:ext cx="22623" cy="301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57400" y="2272066"/>
            <a:ext cx="457200" cy="375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380506"/>
              </p:ext>
            </p:extLst>
          </p:nvPr>
        </p:nvGraphicFramePr>
        <p:xfrm>
          <a:off x="3581400" y="258191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10.0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31.62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100.0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316.2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1000.0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638854"/>
              </p:ext>
            </p:extLst>
          </p:nvPr>
        </p:nvGraphicFramePr>
        <p:xfrm>
          <a:off x="3581400" y="288671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67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Accessing One-D Array Elements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60198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import *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logspace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5)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[0])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[1])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[2])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[3])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[4])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253813"/>
              </p:ext>
            </p:extLst>
          </p:nvPr>
        </p:nvGraphicFramePr>
        <p:xfrm>
          <a:off x="2743200" y="22669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10.0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31.62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100.0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316.2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1000.0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617188"/>
              </p:ext>
            </p:extLst>
          </p:nvPr>
        </p:nvGraphicFramePr>
        <p:xfrm>
          <a:off x="2743200" y="25717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25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Accessing using for loop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67818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import *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logspace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3,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5)</a:t>
            </a:r>
          </a:p>
          <a:p>
            <a:pPr marL="0" indent="0"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u="sng" dirty="0" smtClean="0">
                <a:latin typeface="Times New Roman" pitchFamily="18" charset="0"/>
                <a:cs typeface="Times New Roman" pitchFamily="18" charset="0"/>
              </a:rPr>
              <a:t>Without index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 el in a: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print(el)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u="sng" dirty="0" smtClean="0">
                <a:latin typeface="Times New Roman" pitchFamily="18" charset="0"/>
                <a:cs typeface="Times New Roman" pitchFamily="18" charset="0"/>
              </a:rPr>
              <a:t>With index</a:t>
            </a:r>
            <a:endParaRPr lang="en-IN" sz="1800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 i in range(n):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print(a[i])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77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Accessing using while loop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73152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import *</a:t>
            </a:r>
          </a:p>
          <a:p>
            <a:pPr marL="0" indent="0"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logspace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3,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5)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 = 0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while i &lt; n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[i])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i+=1</a:t>
            </a:r>
          </a:p>
        </p:txBody>
      </p:sp>
    </p:spTree>
    <p:extLst>
      <p:ext uri="{BB962C8B-B14F-4D97-AF65-F5344CB8AC3E}">
        <p14:creationId xmlns:p14="http://schemas.microsoft.com/office/powerpoint/2010/main" val="365179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340</Words>
  <Application>Microsoft Office PowerPoint</Application>
  <PresentationFormat>On-screen Show (16:9)</PresentationFormat>
  <Paragraphs>74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logspace ( ) Function</vt:lpstr>
      <vt:lpstr>Creating Array using logspace ( ) Function</vt:lpstr>
      <vt:lpstr>Accessing One-D Array Elements</vt:lpstr>
      <vt:lpstr>Accessing using for loop</vt:lpstr>
      <vt:lpstr>Accessing using while loop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linspace ( ) Function</dc:title>
  <dc:creator>RK</dc:creator>
  <cp:lastModifiedBy>RK</cp:lastModifiedBy>
  <cp:revision>17</cp:revision>
  <dcterms:created xsi:type="dcterms:W3CDTF">2006-08-16T00:00:00Z</dcterms:created>
  <dcterms:modified xsi:type="dcterms:W3CDTF">2019-07-13T19:43:59Z</dcterms:modified>
</cp:coreProperties>
</file>