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 Function is used to create an array with a group of elements from start to one element prior to stop in steps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numpy.arange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(start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Start of interval. The interval includes this value. The default start value is 0.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 of interval. The interval does not include this value, except in some cases where step is not an integer and floating point round-off affects the length of 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Spacing between values. The default step size is 1.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The type of output array.</a:t>
            </a:r>
          </a:p>
        </p:txBody>
      </p:sp>
    </p:spTree>
    <p:extLst>
      <p:ext uri="{BB962C8B-B14F-4D97-AF65-F5344CB8AC3E}">
        <p14:creationId xmlns:p14="http://schemas.microsoft.com/office/powerpoint/2010/main" val="799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3600" b="1" u="sng" smtClean="0">
                <a:latin typeface="Times New Roman" pitchFamily="18" charset="0"/>
                <a:cs typeface="Times New Roman" pitchFamily="18" charset="0"/>
              </a:rPr>
              <a:t>arange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(5.0)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(1, 6)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10, 2,)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0559"/>
              </p:ext>
            </p:extLst>
          </p:nvPr>
        </p:nvGraphicFramePr>
        <p:xfrm>
          <a:off x="3581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96189"/>
              </p:ext>
            </p:extLst>
          </p:nvPr>
        </p:nvGraphicFramePr>
        <p:xfrm>
          <a:off x="3581400" y="2724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52448"/>
              </p:ext>
            </p:extLst>
          </p:nvPr>
        </p:nvGraphicFramePr>
        <p:xfrm>
          <a:off x="3124200" y="2266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13349"/>
              </p:ext>
            </p:extLst>
          </p:nvPr>
        </p:nvGraphicFramePr>
        <p:xfrm>
          <a:off x="3124200" y="25717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315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16155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264</Words>
  <Application>Microsoft Office PowerPoint</Application>
  <PresentationFormat>On-screen Show (16:9)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arange( ) Function</vt:lpstr>
      <vt:lpstr>Creating Array using arange ( ) Function</vt:lpstr>
      <vt:lpstr>Accessing One-D Array Elements</vt:lpstr>
      <vt:lpstr>Accessing using for loop</vt:lpstr>
      <vt:lpstr>Accessing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arange( ) Function</dc:title>
  <dc:creator>RK</dc:creator>
  <cp:lastModifiedBy>RK</cp:lastModifiedBy>
  <cp:revision>16</cp:revision>
  <dcterms:created xsi:type="dcterms:W3CDTF">2006-08-16T00:00:00Z</dcterms:created>
  <dcterms:modified xsi:type="dcterms:W3CDTF">2019-07-13T20:01:23Z</dcterms:modified>
</cp:coreProperties>
</file>