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zeros(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zeros ( ) Function is used to create an array with all zeros.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numpy.zeros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(shape,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=float, order='C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shape – shape of new array. It can be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which will represent number of elements or can be tuple of int. ex:- 5, (5, ) (3, 1)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The desired data-type for the array.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Order  - Whether to store multi-dimensional data in row-major (C-style) or column-major (Fortran-style) order in memory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It can be C or F.</a:t>
            </a:r>
          </a:p>
        </p:txBody>
      </p:sp>
    </p:spTree>
    <p:extLst>
      <p:ext uri="{BB962C8B-B14F-4D97-AF65-F5344CB8AC3E}">
        <p14:creationId xmlns:p14="http://schemas.microsoft.com/office/powerpoint/2010/main" val="9821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315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ones(5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319315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Creating Array using zeros 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zeros(shape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=float)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zeros(5)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zeros(5,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zeros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((3, 2))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12020"/>
              </p:ext>
            </p:extLst>
          </p:nvPr>
        </p:nvGraphicFramePr>
        <p:xfrm>
          <a:off x="3581400" y="2419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17571"/>
              </p:ext>
            </p:extLst>
          </p:nvPr>
        </p:nvGraphicFramePr>
        <p:xfrm>
          <a:off x="3581400" y="2724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5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zeros(5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63538"/>
              </p:ext>
            </p:extLst>
          </p:nvPr>
        </p:nvGraphicFramePr>
        <p:xfrm>
          <a:off x="2743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47493"/>
              </p:ext>
            </p:extLst>
          </p:nvPr>
        </p:nvGraphicFramePr>
        <p:xfrm>
          <a:off x="2743200" y="26479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6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zeros(5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315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zeros(5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37857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ones(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ones ( ) Function is used to create an array with all 1s.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numpy.ones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(shape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=float, order='C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shape – shape of new array. It can be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which will represent number of elements or can be tuple of int.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The desired data-type for the array. Default is float.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Order  - Whether to store multi-dimensional data in row-major (C-style) or column-major (Fortran-style) order in memory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It can be C or F.</a:t>
            </a:r>
          </a:p>
        </p:txBody>
      </p:sp>
    </p:spTree>
    <p:extLst>
      <p:ext uri="{BB962C8B-B14F-4D97-AF65-F5344CB8AC3E}">
        <p14:creationId xmlns:p14="http://schemas.microsoft.com/office/powerpoint/2010/main" val="38173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Creating Array using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ones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ones(shape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=float)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ones(5)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ones(5,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ones((3, 2))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7012"/>
              </p:ext>
            </p:extLst>
          </p:nvPr>
        </p:nvGraphicFramePr>
        <p:xfrm>
          <a:off x="3810000" y="2419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44025"/>
              </p:ext>
            </p:extLst>
          </p:nvPr>
        </p:nvGraphicFramePr>
        <p:xfrm>
          <a:off x="3810000" y="2724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ones(5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81315"/>
              </p:ext>
            </p:extLst>
          </p:nvPr>
        </p:nvGraphicFramePr>
        <p:xfrm>
          <a:off x="3429000" y="2038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98268"/>
              </p:ext>
            </p:extLst>
          </p:nvPr>
        </p:nvGraphicFramePr>
        <p:xfrm>
          <a:off x="34290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ones(5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487</Words>
  <Application>Microsoft Office PowerPoint</Application>
  <PresentationFormat>On-screen Show (16:9)</PresentationFormat>
  <Paragraphs>132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zeros( ) Function</vt:lpstr>
      <vt:lpstr>Creating Array using zeros ( ) Function</vt:lpstr>
      <vt:lpstr>Accessing One-D Array Elements</vt:lpstr>
      <vt:lpstr>Accessing using for loop</vt:lpstr>
      <vt:lpstr>Accessing using while loop</vt:lpstr>
      <vt:lpstr>ones( ) Function</vt:lpstr>
      <vt:lpstr>Creating Array using ones ( ) Function</vt:lpstr>
      <vt:lpstr>Accessing One-D Array Elements</vt:lpstr>
      <vt:lpstr>Accessing using for loop</vt:lpstr>
      <vt:lpstr>Accessing using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zeros( ) Function</dc:title>
  <dc:creator>RK</dc:creator>
  <cp:lastModifiedBy>RK</cp:lastModifiedBy>
  <cp:revision>14</cp:revision>
  <dcterms:created xsi:type="dcterms:W3CDTF">2006-08-16T00:00:00Z</dcterms:created>
  <dcterms:modified xsi:type="dcterms:W3CDTF">2019-07-13T20:14:13Z</dcterms:modified>
</cp:coreProperties>
</file>