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Mathematical Operations on Arrays using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perform mathematical operations like addition, subtraction, multiplication, division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the elements of an array. Math functions from the math module can also be possible to apply to the elements of the array.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array([101, 102, 103, 104, 105])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a + 5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array([101, 102, 103, 104, 105])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array([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10, 20, 30, 40, 50])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 + 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100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Mathematical Operations on Arrays using numpy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 on Arrays using numpy</dc:title>
  <dc:creator>RK</dc:creator>
  <cp:lastModifiedBy>RK</cp:lastModifiedBy>
  <cp:revision>7</cp:revision>
  <dcterms:created xsi:type="dcterms:W3CDTF">2006-08-16T00:00:00Z</dcterms:created>
  <dcterms:modified xsi:type="dcterms:W3CDTF">2019-07-23T13:42:18Z</dcterms:modified>
</cp:coreProperties>
</file>