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Aliasing Array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Aliasing means giving another name to the existing object. It doesn’t mean copying.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array([10, 20, 30, 40, 50])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= a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3526" y="1352550"/>
            <a:ext cx="2952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410200" y="1721882"/>
            <a:ext cx="80963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2879355"/>
            <a:ext cx="3064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943600" y="3257550"/>
            <a:ext cx="15691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 flipV="1">
            <a:off x="5562600" y="2800350"/>
            <a:ext cx="381000" cy="263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537815"/>
              </p:ext>
            </p:extLst>
          </p:nvPr>
        </p:nvGraphicFramePr>
        <p:xfrm>
          <a:off x="3505200" y="20383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51413"/>
              </p:ext>
            </p:extLst>
          </p:nvPr>
        </p:nvGraphicFramePr>
        <p:xfrm>
          <a:off x="3505200" y="2343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44836"/>
              </p:ext>
            </p:extLst>
          </p:nvPr>
        </p:nvGraphicFramePr>
        <p:xfrm>
          <a:off x="3505200" y="364871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2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61</Words>
  <Application>Microsoft Office PowerPoint</Application>
  <PresentationFormat>On-screen Show (16:9)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Aliasing Array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Aliasing Array</dc:title>
  <dc:creator>RK</dc:creator>
  <cp:lastModifiedBy>RK</cp:lastModifiedBy>
  <cp:revision>3</cp:revision>
  <dcterms:created xsi:type="dcterms:W3CDTF">2006-08-16T00:00:00Z</dcterms:created>
  <dcterms:modified xsi:type="dcterms:W3CDTF">2019-07-14T06:39:49Z</dcterms:modified>
</cp:coreProperties>
</file>