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view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( ) – This method is used to construct a new view of array with same data of existing array. The existing array and new array will share different memory locations.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new array get modified, the existing will also be modified as the elements in both the arrays will be like mirror image.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array([10, 20, 30, 40, 50])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a.view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copy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copy ( ) – This method is used to create a copy of an existing array.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new array get modified, the existing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will not be affected or vice versa. Both the arrays are independent.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array([10, 20, 30, 40, 50])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copy(a)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150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view ( ) Method</vt:lpstr>
      <vt:lpstr>copy ( )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Copying</dc:title>
  <dc:creator>RK</dc:creator>
  <cp:lastModifiedBy>RK</cp:lastModifiedBy>
  <cp:revision>7</cp:revision>
  <dcterms:created xsi:type="dcterms:W3CDTF">2006-08-16T00:00:00Z</dcterms:created>
  <dcterms:modified xsi:type="dcterms:W3CDTF">2019-07-14T06:40:04Z</dcterms:modified>
</cp:coreProperties>
</file>