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6" r:id="rId5"/>
    <p:sldId id="267" r:id="rId6"/>
    <p:sldId id="268" r:id="rId7"/>
    <p:sldId id="269" r:id="rId8"/>
    <p:sldId id="270" r:id="rId9"/>
    <p:sldId id="273" r:id="rId10"/>
    <p:sldId id="271" r:id="rId11"/>
    <p:sldId id="272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mpy.org/devdocs/reference/generated/numpy.array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Multi-Dimensional Array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2D arrays, 3D arrays,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are called Multi-dimensional Arrays. 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81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2D Array using for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6781800" cy="114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import *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array(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[10, 20, 30, 40],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    [50, 60, 70, 80]  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76800" y="1962150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itchFamily="18" charset="0"/>
                <a:cs typeface="Times New Roman" pitchFamily="18" charset="0"/>
              </a:rPr>
              <a:t>With index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range(n):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for j in range(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(a[i])):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print(a[i][j])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print ( )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2036624"/>
            <a:ext cx="2362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>
                <a:latin typeface="Times New Roman" pitchFamily="18" charset="0"/>
                <a:cs typeface="Times New Roman" pitchFamily="18" charset="0"/>
              </a:rPr>
              <a:t>Without index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for r in a: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for c in r: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	print(c)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print( )</a:t>
            </a:r>
          </a:p>
        </p:txBody>
      </p:sp>
      <p:sp>
        <p:nvSpPr>
          <p:cNvPr id="6" name="Left Brace 5"/>
          <p:cNvSpPr/>
          <p:nvPr/>
        </p:nvSpPr>
        <p:spPr>
          <a:xfrm>
            <a:off x="1295400" y="2495550"/>
            <a:ext cx="381000" cy="9144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52400" y="2800350"/>
            <a:ext cx="12225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7543800" y="2647950"/>
            <a:ext cx="304800" cy="990600"/>
          </a:xfrm>
          <a:prstGeom prst="righ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7848600" y="2989361"/>
            <a:ext cx="1222514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Outer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800" y="2724150"/>
            <a:ext cx="1180131" cy="30777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3429000" y="2724150"/>
            <a:ext cx="304800" cy="383977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Brace 14"/>
          <p:cNvSpPr/>
          <p:nvPr/>
        </p:nvSpPr>
        <p:spPr>
          <a:xfrm>
            <a:off x="5257800" y="2952750"/>
            <a:ext cx="152400" cy="379512"/>
          </a:xfrm>
          <a:prstGeom prst="lef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077669" y="3028950"/>
            <a:ext cx="1180131" cy="30777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Inner for loop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" y="3867150"/>
            <a:ext cx="831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outer for loop represents the rows and the inner for loop represents the columns in each row.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1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2D Array using while loop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76962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i="1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array(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[10, 20, 30, 40],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    [50, 60, 70, 80]  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 = 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while i &lt; n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j = 0</a:t>
            </a: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 while j &lt;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(a[i]):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print(a[i][j])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j+=1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   i+=1</a:t>
            </a:r>
          </a:p>
        </p:txBody>
      </p:sp>
    </p:spTree>
    <p:extLst>
      <p:ext uri="{BB962C8B-B14F-4D97-AF65-F5344CB8AC3E}">
        <p14:creationId xmlns:p14="http://schemas.microsoft.com/office/powerpoint/2010/main" val="369478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Two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If an array contains more than 1 row and 1 column that is known as Two Dimensional Array. It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also known as array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array(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[10, 20, 30, 40],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[50, 60, 70, 80]    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Similarly we can create 3D array.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= array (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[2, 5, 8], [6, 4, 3]  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 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[3, 7, 9], [5, 4, 9] 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87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Way of creating Multi-D Array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 ( ) Function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zeros ( ) Function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ones ( ) Function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reshape ( ) Function</a:t>
            </a:r>
          </a:p>
          <a:p>
            <a:pPr marL="0" indent="0"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array ( ) Function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array ( ) Function of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used to create a multi dimensional array. 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(object,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=None, copy=True, order='K',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subok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=False,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ndmin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800" dirty="0">
                <a:hlinkClick r:id="rId2"/>
              </a:rPr>
              <a:t>https://www.numpy.org/devdocs/reference/generated/numpy.array.html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83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3200" b="1" u="sng" dirty="0" smtClean="0">
                <a:latin typeface="Times New Roman" pitchFamily="18" charset="0"/>
                <a:cs typeface="Times New Roman" pitchFamily="18" charset="0"/>
              </a:rPr>
              <a:t>Creating 2D Array using array ( ) Function</a:t>
            </a:r>
            <a:endParaRPr lang="en-IN" sz="32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mport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([  [elements],  [elements]  ])</a:t>
            </a:r>
          </a:p>
          <a:p>
            <a:pPr marL="0" indent="0">
              <a:buNone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Ex:-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[10, 20, 30, 40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],  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50, 60, 70, 80]    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[10, 20, 30, 40],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	             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[50, 60, 70, 80]    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numpy.array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[‘Rahul’, ‘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Sonam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’, ‘Raj’],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        [‘Dell’, ‘Asus’, ‘Lenovo’]    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dtype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86800" y="971550"/>
            <a:ext cx="153760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array Function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2577200" y="1156216"/>
            <a:ext cx="60960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7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Creating and Initializing </a:t>
            </a:r>
            <a:r>
              <a:rPr lang="en-IN" sz="2800" b="1" u="sng" dirty="0" smtClean="0">
                <a:latin typeface="Times New Roman" pitchFamily="18" charset="0"/>
                <a:cs typeface="Times New Roman" pitchFamily="18" charset="0"/>
              </a:rPr>
              <a:t>2D Array</a:t>
            </a:r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Syntax:-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array_name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array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([  [elements],  [elements]  ])</a:t>
            </a: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Ex:-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[10, 20, 30, 40],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[50, 60, 70, 80]  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33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index</a:t>
            </a:r>
            <a:endParaRPr lang="en-IN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15885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index represents the position number of an array’s element.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= array(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[10, 20, 30, 40],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[50, 60, 70, 80]  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400" y="2495550"/>
            <a:ext cx="258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Index always starts with 0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22883" y="1352550"/>
            <a:ext cx="3192517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Python interpreter allocates 8 blocks of memory and stores the elements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408683" y="1937325"/>
            <a:ext cx="609600" cy="710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805046"/>
              </p:ext>
            </p:extLst>
          </p:nvPr>
        </p:nvGraphicFramePr>
        <p:xfrm>
          <a:off x="3886200" y="2734310"/>
          <a:ext cx="502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72156"/>
              </p:ext>
            </p:extLst>
          </p:nvPr>
        </p:nvGraphicFramePr>
        <p:xfrm>
          <a:off x="1219200" y="3257550"/>
          <a:ext cx="2209800" cy="7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035568"/>
              </p:ext>
            </p:extLst>
          </p:nvPr>
        </p:nvGraphicFramePr>
        <p:xfrm>
          <a:off x="762000" y="3257550"/>
          <a:ext cx="6604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990850"/>
              </p:ext>
            </p:extLst>
          </p:nvPr>
        </p:nvGraphicFramePr>
        <p:xfrm>
          <a:off x="1219200" y="2952750"/>
          <a:ext cx="2209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450"/>
                <a:gridCol w="552450"/>
                <a:gridCol w="552450"/>
                <a:gridCol w="5524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613845"/>
              </p:ext>
            </p:extLst>
          </p:nvPr>
        </p:nvGraphicFramePr>
        <p:xfrm>
          <a:off x="3886200" y="310515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[0][0]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82101"/>
              </p:ext>
            </p:extLst>
          </p:nvPr>
        </p:nvGraphicFramePr>
        <p:xfrm>
          <a:off x="4495800" y="310515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[0][1]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81398"/>
              </p:ext>
            </p:extLst>
          </p:nvPr>
        </p:nvGraphicFramePr>
        <p:xfrm>
          <a:off x="5105400" y="311531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[0][2]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64669"/>
              </p:ext>
            </p:extLst>
          </p:nvPr>
        </p:nvGraphicFramePr>
        <p:xfrm>
          <a:off x="5791200" y="310515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[0][3]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181029"/>
              </p:ext>
            </p:extLst>
          </p:nvPr>
        </p:nvGraphicFramePr>
        <p:xfrm>
          <a:off x="6400800" y="310515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[1][0]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001344"/>
              </p:ext>
            </p:extLst>
          </p:nvPr>
        </p:nvGraphicFramePr>
        <p:xfrm>
          <a:off x="7086600" y="310515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[1][1]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565286"/>
              </p:ext>
            </p:extLst>
          </p:nvPr>
        </p:nvGraphicFramePr>
        <p:xfrm>
          <a:off x="7696200" y="310515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[1][2]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70539"/>
              </p:ext>
            </p:extLst>
          </p:nvPr>
        </p:nvGraphicFramePr>
        <p:xfrm>
          <a:off x="8305800" y="310515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[1][3]</a:t>
                      </a:r>
                      <a:endParaRPr lang="en-IN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77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Accessing 2D Array Elements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array(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[10, 20, 30, 40],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    [50, 60, 70, 80]  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print(a[0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][0])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[0]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1])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[0]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2])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[0]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3])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print(a[1]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[0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print(a[1]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[1])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print(a[1]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[2])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print(a[1]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[3])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53536"/>
              </p:ext>
            </p:extLst>
          </p:nvPr>
        </p:nvGraphicFramePr>
        <p:xfrm>
          <a:off x="3505200" y="2266950"/>
          <a:ext cx="502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50376"/>
              </p:ext>
            </p:extLst>
          </p:nvPr>
        </p:nvGraphicFramePr>
        <p:xfrm>
          <a:off x="3505200" y="263779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a[0][0]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0974"/>
              </p:ext>
            </p:extLst>
          </p:nvPr>
        </p:nvGraphicFramePr>
        <p:xfrm>
          <a:off x="4114800" y="263779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a[0][1]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780124"/>
              </p:ext>
            </p:extLst>
          </p:nvPr>
        </p:nvGraphicFramePr>
        <p:xfrm>
          <a:off x="4724400" y="264795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a[0][2]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88257"/>
              </p:ext>
            </p:extLst>
          </p:nvPr>
        </p:nvGraphicFramePr>
        <p:xfrm>
          <a:off x="5410200" y="263779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a[0][3]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310366"/>
              </p:ext>
            </p:extLst>
          </p:nvPr>
        </p:nvGraphicFramePr>
        <p:xfrm>
          <a:off x="6019800" y="263779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a[1][0]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11577"/>
              </p:ext>
            </p:extLst>
          </p:nvPr>
        </p:nvGraphicFramePr>
        <p:xfrm>
          <a:off x="6705600" y="263779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a[1][1]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71623"/>
              </p:ext>
            </p:extLst>
          </p:nvPr>
        </p:nvGraphicFramePr>
        <p:xfrm>
          <a:off x="7315200" y="263779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a[1][2]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17316"/>
              </p:ext>
            </p:extLst>
          </p:nvPr>
        </p:nvGraphicFramePr>
        <p:xfrm>
          <a:off x="7924800" y="263779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a[1][3]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24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IN" sz="3600" b="1" u="sng" dirty="0" smtClean="0">
                <a:latin typeface="Times New Roman" pitchFamily="18" charset="0"/>
                <a:cs typeface="Times New Roman" pitchFamily="18" charset="0"/>
              </a:rPr>
              <a:t>Modifying 2D Array Elements</a:t>
            </a:r>
            <a:endParaRPr lang="en-IN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60198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import *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= array(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[10, 20, 30, 40],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                   [50, 60, 70, 80]  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a[1][2] = 100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print(a[1][2])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61560"/>
              </p:ext>
            </p:extLst>
          </p:nvPr>
        </p:nvGraphicFramePr>
        <p:xfrm>
          <a:off x="3505200" y="2266950"/>
          <a:ext cx="50292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  <a:gridCol w="62865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313761"/>
              </p:ext>
            </p:extLst>
          </p:nvPr>
        </p:nvGraphicFramePr>
        <p:xfrm>
          <a:off x="3505200" y="263779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a[0][0]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66220"/>
              </p:ext>
            </p:extLst>
          </p:nvPr>
        </p:nvGraphicFramePr>
        <p:xfrm>
          <a:off x="4114800" y="263779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a[0][1]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4856"/>
              </p:ext>
            </p:extLst>
          </p:nvPr>
        </p:nvGraphicFramePr>
        <p:xfrm>
          <a:off x="4724400" y="264795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a[0][2]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6172"/>
              </p:ext>
            </p:extLst>
          </p:nvPr>
        </p:nvGraphicFramePr>
        <p:xfrm>
          <a:off x="5410200" y="263779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a[0][3]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270030"/>
              </p:ext>
            </p:extLst>
          </p:nvPr>
        </p:nvGraphicFramePr>
        <p:xfrm>
          <a:off x="6019800" y="263779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a[1][0]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801103"/>
              </p:ext>
            </p:extLst>
          </p:nvPr>
        </p:nvGraphicFramePr>
        <p:xfrm>
          <a:off x="6705600" y="263779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a[1][1]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46130"/>
              </p:ext>
            </p:extLst>
          </p:nvPr>
        </p:nvGraphicFramePr>
        <p:xfrm>
          <a:off x="7315200" y="263779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a[1][2]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782787"/>
              </p:ext>
            </p:extLst>
          </p:nvPr>
        </p:nvGraphicFramePr>
        <p:xfrm>
          <a:off x="7924800" y="2637790"/>
          <a:ext cx="609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a[1][3]</a:t>
                      </a:r>
                      <a:endParaRPr lang="en-IN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61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699</Words>
  <Application>Microsoft Office PowerPoint</Application>
  <PresentationFormat>On-screen Show (16:9)</PresentationFormat>
  <Paragraphs>163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Multi-Dimensional Array</vt:lpstr>
      <vt:lpstr>Two Dimensional Array</vt:lpstr>
      <vt:lpstr>Way of creating Multi-D Array</vt:lpstr>
      <vt:lpstr>array ( ) Function</vt:lpstr>
      <vt:lpstr>Creating 2D Array using array ( ) Function</vt:lpstr>
      <vt:lpstr>Creating and Initializing 2D Array</vt:lpstr>
      <vt:lpstr>index</vt:lpstr>
      <vt:lpstr>Accessing 2D Array Elements</vt:lpstr>
      <vt:lpstr>Modifying 2D Array Elements</vt:lpstr>
      <vt:lpstr>Accessing 2D Array using for loop</vt:lpstr>
      <vt:lpstr>Accessing 2D Array using while loop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 Dimensional Array</dc:title>
  <dc:creator>RK</dc:creator>
  <cp:lastModifiedBy>RK</cp:lastModifiedBy>
  <cp:revision>41</cp:revision>
  <dcterms:created xsi:type="dcterms:W3CDTF">2006-08-16T00:00:00Z</dcterms:created>
  <dcterms:modified xsi:type="dcterms:W3CDTF">2019-07-14T19:22:14Z</dcterms:modified>
</cp:coreProperties>
</file>